
<file path=[Content_Types].xml><?xml version="1.0" encoding="utf-8"?>
<Types xmlns="http://schemas.openxmlformats.org/package/2006/content-types">
  <Override PartName="/ppt/slideLayouts/slideLayout8.xml" ContentType="application/vnd.openxmlformats-officedocument.presentationml.slideLayout+xml"/>
  <Override PartName="/ppt/slides/slide22.xml" ContentType="application/vnd.openxmlformats-officedocument.presentationml.slide+xml"/>
  <Override PartName="/ppt/slides/slide2.xml" ContentType="application/vnd.openxmlformats-officedocument.presentationml.slide+xml"/>
  <Override PartName="/docProps/app.xml" ContentType="application/vnd.openxmlformats-officedocument.extended-properties+xml"/>
  <Override PartName="/ppt/slides/slide11.xml" ContentType="application/vnd.openxmlformats-officedocument.presentationml.slide+xml"/>
  <Override PartName="/ppt/slides/slide18.xml" ContentType="application/vnd.openxmlformats-officedocument.presentationml.slide+xml"/>
  <Override PartName="/ppt/slideLayouts/slideLayout3.xml" ContentType="application/vnd.openxmlformats-officedocument.presentationml.slideLayout+xml"/>
  <Override PartName="/ppt/slides/slide21.xml" ContentType="application/vnd.openxmlformats-officedocument.presentationml.slide+xml"/>
  <Override PartName="/ppt/slideLayouts/slideLayout5.xml" ContentType="application/vnd.openxmlformats-officedocument.presentationml.slideLayout+xml"/>
  <Override PartName="/ppt/slides/slide23.xml" ContentType="application/vnd.openxmlformats-officedocument.presentationml.slide+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s/slide1.xml" ContentType="application/vnd.openxmlformats-officedocument.presentationml.slide+xml"/>
  <Override PartName="/ppt/tableStyles.xml" ContentType="application/vnd.openxmlformats-officedocument.presentationml.tableStyles+xml"/>
  <Default Extension="xml" ContentType="application/xml"/>
  <Override PartName="/ppt/slides/slide7.xml" ContentType="application/vnd.openxmlformats-officedocument.presentationml.slide+xml"/>
  <Override PartName="/ppt/slides/slide26.xml" ContentType="application/vnd.openxmlformats-officedocument.presentationml.slide+xml"/>
  <Override PartName="/ppt/slideMasters/slideMaster1.xml" ContentType="application/vnd.openxmlformats-officedocument.presentationml.slideMaster+xml"/>
  <Override PartName="/ppt/viewProps.xml" ContentType="application/vnd.openxmlformats-officedocument.presentationml.viewProps+xml"/>
  <Override PartName="/ppt/slides/slide25.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20.xml" ContentType="application/vnd.openxmlformats-officedocument.presentationml.slide+xml"/>
  <Override PartName="/ppt/slides/slide17.xml" ContentType="application/vnd.openxmlformats-officedocument.presentationml.slide+xml"/>
  <Override PartName="/ppt/slideLayouts/slideLayout4.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theme/theme1.xml" ContentType="application/vnd.openxmlformats-officedocument.theme+xml"/>
  <Override PartName="/ppt/slideLayouts/slideLayout6.xml" ContentType="application/vnd.openxmlformats-officedocument.presentationml.slideLayout+xml"/>
  <Override PartName="/ppt/presentation.xml" ContentType="application/vnd.openxmlformats-officedocument.presentationml.presentation.main+xml"/>
  <Override PartName="/ppt/slides/slide5.xml" ContentType="application/vnd.openxmlformats-officedocument.presentationml.slide+xml"/>
  <Override PartName="/ppt/slideLayouts/slideLayout14.xml" ContentType="application/vnd.openxmlformats-officedocument.presentationml.slideLayout+xml"/>
  <Override PartName="/ppt/slides/slide10.xml" ContentType="application/vnd.openxmlformats-officedocument.presentationml.slide+xml"/>
  <Override PartName="/ppt/slideLayouts/slideLayout7.xml" ContentType="application/vnd.openxmlformats-officedocument.presentationml.slideLayout+xml"/>
  <Override PartName="/ppt/presProps.xml" ContentType="application/vnd.openxmlformats-officedocument.presentationml.presProps+xml"/>
  <Default Extension="jpeg" ContentType="image/jpeg"/>
  <Default Extension="png" ContentType="image/png"/>
  <Override PartName="/ppt/slides/slide3.xml" ContentType="application/vnd.openxmlformats-officedocument.presentationml.slide+xml"/>
  <Override PartName="/ppt/slides/slide4.xml" ContentType="application/vnd.openxmlformats-officedocument.presentationml.slide+xml"/>
  <Override PartName="/ppt/slides/slide27.xml" ContentType="application/vnd.openxmlformats-officedocument.presentationml.slide+xml"/>
  <Override PartName="/ppt/slideLayouts/slideLayout11.xml" ContentType="application/vnd.openxmlformats-officedocument.presentationml.slideLayout+xml"/>
  <Override PartName="/docProps/core.xml" ContentType="application/vnd.openxmlformats-package.core-properties+xml"/>
  <Override PartName="/ppt/slideLayouts/slideLayout13.xml" ContentType="application/vnd.openxmlformats-officedocument.presentationml.slideLayout+xml"/>
  <Override PartName="/ppt/slides/slide8.xml" ContentType="application/vnd.openxmlformats-officedocument.presentationml.slide+xml"/>
  <Override PartName="/ppt/slides/slide15.xml" ContentType="application/vnd.openxmlformats-officedocument.presentationml.slide+xml"/>
  <Default Extension="bin" ContentType="application/vnd.openxmlformats-officedocument.presentationml.printerSettings"/>
  <Default Extension="rels" ContentType="application/vnd.openxmlformats-package.relationships+xml"/>
  <Override PartName="/ppt/slides/slide9.xml" ContentType="application/vnd.openxmlformats-officedocument.presentationml.slide+xml"/>
  <Override PartName="/ppt/slides/slide24.xml" ContentType="application/vnd.openxmlformats-officedocument.presentationml.slide+xml"/>
  <Override PartName="/ppt/slides/slide6.xml" ContentType="application/vnd.openxmlformats-officedocument.presentationml.slide+xml"/>
  <Override PartName="/ppt/slides/slide16.xml" ContentType="application/vnd.openxmlformats-officedocument.presentationml.slide+xml"/>
  <Default Extension="pdf" ContentType="application/pdf"/>
  <Override PartName="/ppt/slideLayouts/slideLayout12.xml" ContentType="application/vnd.openxmlformats-officedocument.presentationml.slideLayout+xml"/>
  <Override PartName="/ppt/slides/slide19.xml" ContentType="application/vnd.openxmlformats-officedocument.presentationml.slide+xml"/>
  <Override PartName="/ppt/slides/slide12.xml" ContentType="application/vnd.openxmlformats-officedocument.presentationml.slide+xml"/>
</Types>
</file>

<file path=_rels/.rels><?xml version="1.0" encoding="UTF-8" standalone="yes"?>
<Relationships xmlns="http://schemas.openxmlformats.org/package/2006/relationships"><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r:id="rId1"/>
  </p:sldMasterIdLst>
  <p:sldIdLst>
    <p:sldId id="256" r:id="rId2"/>
    <p:sldId id="257" r:id="rId3"/>
    <p:sldId id="275" r:id="rId4"/>
    <p:sldId id="258" r:id="rId5"/>
    <p:sldId id="277" r:id="rId6"/>
    <p:sldId id="261" r:id="rId7"/>
    <p:sldId id="259" r:id="rId8"/>
    <p:sldId id="276" r:id="rId9"/>
    <p:sldId id="260" r:id="rId10"/>
    <p:sldId id="262" r:id="rId11"/>
    <p:sldId id="263" r:id="rId12"/>
    <p:sldId id="264" r:id="rId13"/>
    <p:sldId id="269" r:id="rId14"/>
    <p:sldId id="265" r:id="rId15"/>
    <p:sldId id="266" r:id="rId16"/>
    <p:sldId id="267" r:id="rId17"/>
    <p:sldId id="268" r:id="rId18"/>
    <p:sldId id="270" r:id="rId19"/>
    <p:sldId id="271" r:id="rId20"/>
    <p:sldId id="280" r:id="rId21"/>
    <p:sldId id="272" r:id="rId22"/>
    <p:sldId id="273" r:id="rId23"/>
    <p:sldId id="279" r:id="rId24"/>
    <p:sldId id="278" r:id="rId25"/>
    <p:sldId id="274" r:id="rId26"/>
    <p:sldId id="281" r:id="rId27"/>
    <p:sldId id="282" r:id="rId2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showPr loop="1" showNarration="1">
    <p:present/>
    <p:sldAll/>
    <p:penClr>
      <a:schemeClr val="tx1"/>
    </p:penClr>
  </p:showPr>
  <p:clrMru>
    <a:srgbClr val="FF3333"/>
    <a:srgbClr val="FFFFFF"/>
    <a:srgbClr val="660066"/>
    <a:srgbClr val="663300"/>
    <a:srgbClr val="996633"/>
    <a:srgbClr val="122908"/>
    <a:srgbClr val="25585A"/>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showOutlineIcons="0">
    <p:restoredLeft sz="15620"/>
    <p:restoredTop sz="94660"/>
  </p:normalViewPr>
  <p:slideViewPr>
    <p:cSldViewPr snapToObjects="1">
      <p:cViewPr varScale="1">
        <p:scale>
          <a:sx n="72" d="100"/>
          <a:sy n="72" d="100"/>
        </p:scale>
        <p:origin x="-1392"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31" Type="http://schemas.openxmlformats.org/officeDocument/2006/relationships/viewProps" Target="viewProps.xml"/><Relationship Id="rId7" Type="http://schemas.openxmlformats.org/officeDocument/2006/relationships/slide" Target="slides/slide6.xml"/><Relationship Id="rId1" Type="http://schemas.openxmlformats.org/officeDocument/2006/relationships/slideMaster" Target="slideMasters/slideMaster1.xml"/><Relationship Id="rId24" Type="http://schemas.openxmlformats.org/officeDocument/2006/relationships/slide" Target="slides/slide23.xml"/><Relationship Id="rId25" Type="http://schemas.openxmlformats.org/officeDocument/2006/relationships/slide" Target="slides/slide24.xml"/><Relationship Id="rId8" Type="http://schemas.openxmlformats.org/officeDocument/2006/relationships/slide" Target="slides/slide7.xml"/><Relationship Id="rId13" Type="http://schemas.openxmlformats.org/officeDocument/2006/relationships/slide" Target="slides/slide12.xml"/><Relationship Id="rId10" Type="http://schemas.openxmlformats.org/officeDocument/2006/relationships/slide" Target="slides/slide9.xml"/><Relationship Id="rId32" Type="http://schemas.openxmlformats.org/officeDocument/2006/relationships/theme" Target="theme/theme1.xml"/><Relationship Id="rId12" Type="http://schemas.openxmlformats.org/officeDocument/2006/relationships/slide" Target="slides/slide11.xml"/><Relationship Id="rId17" Type="http://schemas.openxmlformats.org/officeDocument/2006/relationships/slide" Target="slides/slide16.xml"/><Relationship Id="rId9" Type="http://schemas.openxmlformats.org/officeDocument/2006/relationships/slide" Target="slides/slide8.xml"/><Relationship Id="rId18" Type="http://schemas.openxmlformats.org/officeDocument/2006/relationships/slide" Target="slides/slide17.xml"/><Relationship Id="rId3" Type="http://schemas.openxmlformats.org/officeDocument/2006/relationships/slide" Target="slides/slide2.xml"/><Relationship Id="rId27" Type="http://schemas.openxmlformats.org/officeDocument/2006/relationships/slide" Target="slides/slide26.xml"/><Relationship Id="rId14" Type="http://schemas.openxmlformats.org/officeDocument/2006/relationships/slide" Target="slides/slide13.xml"/><Relationship Id="rId23" Type="http://schemas.openxmlformats.org/officeDocument/2006/relationships/slide" Target="slides/slide22.xml"/><Relationship Id="rId4" Type="http://schemas.openxmlformats.org/officeDocument/2006/relationships/slide" Target="slides/slide3.xml"/><Relationship Id="rId28" Type="http://schemas.openxmlformats.org/officeDocument/2006/relationships/slide" Target="slides/slide27.xml"/><Relationship Id="rId26" Type="http://schemas.openxmlformats.org/officeDocument/2006/relationships/slide" Target="slides/slide25.xml"/><Relationship Id="rId30" Type="http://schemas.openxmlformats.org/officeDocument/2006/relationships/presProps" Target="presProps.xml"/><Relationship Id="rId11" Type="http://schemas.openxmlformats.org/officeDocument/2006/relationships/slide" Target="slides/slide10.xml"/><Relationship Id="rId29" Type="http://schemas.openxmlformats.org/officeDocument/2006/relationships/printerSettings" Target="printerSettings/printerSettings1.bin"/><Relationship Id="rId6" Type="http://schemas.openxmlformats.org/officeDocument/2006/relationships/slide" Target="slides/slide5.xml"/><Relationship Id="rId16" Type="http://schemas.openxmlformats.org/officeDocument/2006/relationships/slide" Target="slides/slide15.xml"/><Relationship Id="rId33"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19" Type="http://schemas.openxmlformats.org/officeDocument/2006/relationships/slide" Target="slides/slide18.xml"/><Relationship Id="rId20" Type="http://schemas.openxmlformats.org/officeDocument/2006/relationships/slide" Target="slides/slide19.xml"/><Relationship Id="rId22" Type="http://schemas.openxmlformats.org/officeDocument/2006/relationships/slide" Target="slides/slide21.xml"/><Relationship Id="rId21" Type="http://schemas.openxmlformats.org/officeDocument/2006/relationships/slide" Target="slides/slide20.xml"/><Relationship Id="rId2" Type="http://schemas.openxmlformats.org/officeDocument/2006/relationships/slide" Target="slides/slide1.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grpSp>
        <p:nvGrpSpPr>
          <p:cNvPr id="7" name="Group 17"/>
          <p:cNvGrpSpPr/>
          <p:nvPr/>
        </p:nvGrpSpPr>
        <p:grpSpPr>
          <a:xfrm>
            <a:off x="486873" y="411480"/>
            <a:ext cx="8170255" cy="6035040"/>
            <a:chOff x="486873" y="411480"/>
            <a:chExt cx="8170255" cy="6035040"/>
          </a:xfrm>
        </p:grpSpPr>
        <p:pic>
          <p:nvPicPr>
            <p:cNvPr id="12" name="Picture 11" descr="PaperPanel-Title.jpg"/>
            <p:cNvPicPr>
              <a:picLocks noChangeAspect="1"/>
            </p:cNvPicPr>
            <p:nvPr/>
          </p:nvPicPr>
          <p:blipFill>
            <a:blip r:embed="rId2"/>
            <a:srcRect r="2128"/>
            <a:stretch>
              <a:fillRect/>
            </a:stretch>
          </p:blipFill>
          <p:spPr>
            <a:xfrm>
              <a:off x="486873" y="411480"/>
              <a:ext cx="8170255" cy="6035040"/>
            </a:xfrm>
            <a:prstGeom prst="rect">
              <a:avLst/>
            </a:prstGeom>
            <a:noFill/>
            <a:ln w="12700">
              <a:noFill/>
            </a:ln>
            <a:effectLst>
              <a:outerShdw blurRad="63500" sx="101000" sy="101000" algn="ctr" rotWithShape="0">
                <a:prstClr val="black">
                  <a:alpha val="40000"/>
                </a:prstClr>
              </a:outerShdw>
            </a:effectLst>
            <a:scene3d>
              <a:camera prst="perspectiveFront" fov="4800000"/>
              <a:lightRig rig="threePt" dir="t"/>
            </a:scene3d>
          </p:spPr>
        </p:pic>
        <p:sp>
          <p:nvSpPr>
            <p:cNvPr id="14" name="Rectangle 13"/>
            <p:cNvSpPr>
              <a:spLocks/>
            </p:cNvSpPr>
            <p:nvPr/>
          </p:nvSpPr>
          <p:spPr>
            <a:xfrm>
              <a:off x="562843" y="475488"/>
              <a:ext cx="7982712" cy="5888736"/>
            </a:xfrm>
            <a:prstGeom prst="rect">
              <a:avLst/>
            </a:prstGeom>
            <a:noFill/>
            <a:ln w="12700">
              <a:solidFill>
                <a:schemeClr val="tx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15" name="Straight Connector 14"/>
            <p:cNvCxnSpPr/>
            <p:nvPr/>
          </p:nvCxnSpPr>
          <p:spPr>
            <a:xfrm>
              <a:off x="562842" y="6133646"/>
              <a:ext cx="7982712" cy="1472"/>
            </a:xfrm>
            <a:prstGeom prst="line">
              <a:avLst/>
            </a:prstGeom>
            <a:noFill/>
            <a:ln w="12700">
              <a:solidFill>
                <a:schemeClr val="tx2">
                  <a:lumMod val="90000"/>
                </a:schemeClr>
              </a:solidFill>
            </a:ln>
          </p:spPr>
          <p:style>
            <a:lnRef idx="2">
              <a:schemeClr val="accent1">
                <a:shade val="50000"/>
              </a:schemeClr>
            </a:lnRef>
            <a:fillRef idx="1">
              <a:schemeClr val="accent1"/>
            </a:fillRef>
            <a:effectRef idx="0">
              <a:schemeClr val="accent1"/>
            </a:effectRef>
            <a:fontRef idx="minor">
              <a:schemeClr val="lt1"/>
            </a:fontRef>
          </p:style>
        </p:cxnSp>
        <p:sp>
          <p:nvSpPr>
            <p:cNvPr id="17" name="Rectangle 16"/>
            <p:cNvSpPr/>
            <p:nvPr/>
          </p:nvSpPr>
          <p:spPr>
            <a:xfrm>
              <a:off x="562843" y="457200"/>
              <a:ext cx="7982712" cy="2578608"/>
            </a:xfrm>
            <a:prstGeom prst="rect">
              <a:avLst/>
            </a:prstGeom>
            <a:solidFill>
              <a:schemeClr val="bg2">
                <a:lumMod val="40000"/>
                <a:lumOff val="60000"/>
              </a:schemeClr>
            </a:solidFill>
            <a:ln w="31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ctrTitle"/>
          </p:nvPr>
        </p:nvSpPr>
        <p:spPr>
          <a:xfrm>
            <a:off x="914400" y="1123950"/>
            <a:ext cx="7342188" cy="1924050"/>
          </a:xfrm>
        </p:spPr>
        <p:txBody>
          <a:bodyPr anchor="b" anchorCtr="0">
            <a:noAutofit/>
          </a:bodyPr>
          <a:lstStyle>
            <a:lvl1pPr>
              <a:defRPr sz="5400" kern="1200">
                <a:solidFill>
                  <a:schemeClr val="tx1">
                    <a:lumMod val="75000"/>
                    <a:lumOff val="25000"/>
                  </a:schemeClr>
                </a:solidFill>
                <a:latin typeface="+mj-lt"/>
                <a:ea typeface="+mj-ea"/>
                <a:cs typeface="+mj-cs"/>
              </a:defRPr>
            </a:lvl1pPr>
          </a:lstStyle>
          <a:p>
            <a:r>
              <a:rPr lang="en-US" smtClean="0"/>
              <a:t>Click to edit Master title style</a:t>
            </a:r>
            <a:endParaRPr/>
          </a:p>
        </p:txBody>
      </p:sp>
      <p:sp>
        <p:nvSpPr>
          <p:cNvPr id="3" name="Subtitle 2"/>
          <p:cNvSpPr>
            <a:spLocks noGrp="1"/>
          </p:cNvSpPr>
          <p:nvPr>
            <p:ph type="subTitle" idx="1"/>
          </p:nvPr>
        </p:nvSpPr>
        <p:spPr>
          <a:xfrm>
            <a:off x="914400" y="3429000"/>
            <a:ext cx="7342188" cy="1752600"/>
          </a:xfrm>
        </p:spPr>
        <p:txBody>
          <a:bodyPr vert="horz" lIns="91440" tIns="45720" rIns="91440" bIns="45720" rtlCol="0">
            <a:normAutofit/>
          </a:bodyPr>
          <a:lstStyle>
            <a:lvl1pPr marL="0" indent="0" algn="ctr" defTabSz="914400" rtl="0" eaLnBrk="1" latinLnBrk="0" hangingPunct="1">
              <a:spcBef>
                <a:spcPts val="2000"/>
              </a:spcBef>
              <a:buClr>
                <a:schemeClr val="tx1">
                  <a:lumMod val="75000"/>
                  <a:lumOff val="25000"/>
                </a:schemeClr>
              </a:buClr>
              <a:buFont typeface="Arial" pitchFamily="34" charset="0"/>
              <a:buNone/>
              <a:defRPr sz="2000" kern="1200">
                <a:solidFill>
                  <a:schemeClr val="tx1">
                    <a:lumMod val="75000"/>
                    <a:lumOff val="2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a:xfrm>
            <a:off x="573741" y="6122894"/>
            <a:ext cx="2133600" cy="259317"/>
          </a:xfrm>
        </p:spPr>
        <p:txBody>
          <a:bodyPr/>
          <a:lstStyle/>
          <a:p>
            <a:fld id="{CBBC0CD0-40D7-6F4C-A756-0F9871A1997B}" type="datetimeFigureOut">
              <a:rPr lang="en-US" smtClean="0"/>
              <a:t>2/19/10</a:t>
            </a:fld>
            <a:endParaRPr lang="en-US"/>
          </a:p>
        </p:txBody>
      </p:sp>
      <p:sp>
        <p:nvSpPr>
          <p:cNvPr id="5" name="Footer Placeholder 4"/>
          <p:cNvSpPr>
            <a:spLocks noGrp="1"/>
          </p:cNvSpPr>
          <p:nvPr>
            <p:ph type="ftr" sz="quarter" idx="11"/>
          </p:nvPr>
        </p:nvSpPr>
        <p:spPr>
          <a:xfrm>
            <a:off x="5638800" y="6122894"/>
            <a:ext cx="2895600" cy="257810"/>
          </a:xfrm>
        </p:spPr>
        <p:txBody>
          <a:bodyPr/>
          <a:lstStyle/>
          <a:p>
            <a:endParaRPr lang="en-US"/>
          </a:p>
        </p:txBody>
      </p:sp>
      <p:sp>
        <p:nvSpPr>
          <p:cNvPr id="6" name="Slide Number Placeholder 5"/>
          <p:cNvSpPr>
            <a:spLocks noGrp="1"/>
          </p:cNvSpPr>
          <p:nvPr>
            <p:ph type="sldNum" sz="quarter" idx="12"/>
          </p:nvPr>
        </p:nvSpPr>
        <p:spPr>
          <a:xfrm>
            <a:off x="4191000" y="6122894"/>
            <a:ext cx="762000" cy="271463"/>
          </a:xfrm>
        </p:spPr>
        <p:txBody>
          <a:bodyPr/>
          <a:lstStyle/>
          <a:p>
            <a:fld id="{8B9770A9-CBDB-BA4F-8E69-BD854FC695DF}"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Content, Picture, and Caption">
    <p:spTree>
      <p:nvGrpSpPr>
        <p:cNvPr id="1" name=""/>
        <p:cNvGrpSpPr/>
        <p:nvPr/>
      </p:nvGrpSpPr>
      <p:grpSpPr>
        <a:xfrm>
          <a:off x="0" y="0"/>
          <a:ext cx="0" cy="0"/>
          <a:chOff x="0" y="0"/>
          <a:chExt cx="0" cy="0"/>
        </a:xfrm>
      </p:grpSpPr>
      <p:grpSp>
        <p:nvGrpSpPr>
          <p:cNvPr id="8" name="Group 33"/>
          <p:cNvGrpSpPr/>
          <p:nvPr/>
        </p:nvGrpSpPr>
        <p:grpSpPr>
          <a:xfrm>
            <a:off x="182880" y="173699"/>
            <a:ext cx="8778240" cy="6510602"/>
            <a:chOff x="182880" y="173699"/>
            <a:chExt cx="8778240" cy="6510602"/>
          </a:xfrm>
        </p:grpSpPr>
        <p:grpSp>
          <p:nvGrpSpPr>
            <p:cNvPr id="9" name="Group 26"/>
            <p:cNvGrpSpPr/>
            <p:nvPr/>
          </p:nvGrpSpPr>
          <p:grpSpPr>
            <a:xfrm>
              <a:off x="182880" y="173699"/>
              <a:ext cx="8778240" cy="6510602"/>
              <a:chOff x="182880" y="173699"/>
              <a:chExt cx="8778240" cy="6510602"/>
            </a:xfrm>
          </p:grpSpPr>
          <p:pic>
            <p:nvPicPr>
              <p:cNvPr id="21" name="Picture 20" descr="PaperPanel-Base.jpg"/>
              <p:cNvPicPr>
                <a:picLocks noChangeAspect="1"/>
              </p:cNvPicPr>
              <p:nvPr/>
            </p:nvPicPr>
            <p:blipFill>
              <a:blip r:embed="rId2"/>
              <a:stretch>
                <a:fillRect/>
              </a:stretch>
            </p:blipFill>
            <p:spPr>
              <a:xfrm>
                <a:off x="182880" y="173699"/>
                <a:ext cx="8778240" cy="6510602"/>
              </a:xfrm>
              <a:prstGeom prst="rect">
                <a:avLst/>
              </a:prstGeom>
              <a:noFill/>
              <a:ln w="12700">
                <a:noFill/>
              </a:ln>
              <a:effectLst>
                <a:outerShdw blurRad="63500" sx="101000" sy="101000" algn="ctr" rotWithShape="0">
                  <a:prstClr val="black">
                    <a:alpha val="40000"/>
                  </a:prstClr>
                </a:outerShdw>
              </a:effectLst>
              <a:scene3d>
                <a:camera prst="perspectiveFront" fov="4800000"/>
                <a:lightRig rig="threePt" dir="t"/>
              </a:scene3d>
            </p:spPr>
          </p:pic>
          <p:grpSp>
            <p:nvGrpSpPr>
              <p:cNvPr id="10" name="Group 10"/>
              <p:cNvGrpSpPr/>
              <p:nvPr/>
            </p:nvGrpSpPr>
            <p:grpSpPr>
              <a:xfrm>
                <a:off x="256032" y="237744"/>
                <a:ext cx="8622792" cy="6364224"/>
                <a:chOff x="247157" y="247430"/>
                <a:chExt cx="8622792" cy="6364224"/>
              </a:xfrm>
            </p:grpSpPr>
            <p:sp>
              <p:nvSpPr>
                <p:cNvPr id="23" name="Rectangle 22"/>
                <p:cNvSpPr>
                  <a:spLocks/>
                </p:cNvSpPr>
                <p:nvPr/>
              </p:nvSpPr>
              <p:spPr>
                <a:xfrm>
                  <a:off x="247157" y="247430"/>
                  <a:ext cx="8622792" cy="6364224"/>
                </a:xfrm>
                <a:prstGeom prst="rect">
                  <a:avLst/>
                </a:prstGeom>
                <a:noFill/>
                <a:ln w="12700">
                  <a:solidFill>
                    <a:schemeClr val="tx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24" name="Straight Connector 23"/>
                <p:cNvCxnSpPr/>
                <p:nvPr/>
              </p:nvCxnSpPr>
              <p:spPr>
                <a:xfrm>
                  <a:off x="247157" y="6389024"/>
                  <a:ext cx="8622792" cy="1588"/>
                </a:xfrm>
                <a:prstGeom prst="line">
                  <a:avLst/>
                </a:prstGeom>
                <a:noFill/>
                <a:ln w="12700">
                  <a:solidFill>
                    <a:schemeClr val="tx2">
                      <a:lumMod val="9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sp>
          <p:nvSpPr>
            <p:cNvPr id="20" name="Rectangle 19"/>
            <p:cNvSpPr/>
            <p:nvPr/>
          </p:nvSpPr>
          <p:spPr>
            <a:xfrm rot="5400000">
              <a:off x="801086" y="3274090"/>
              <a:ext cx="6135624" cy="64008"/>
            </a:xfrm>
            <a:prstGeom prst="rect">
              <a:avLst/>
            </a:prstGeom>
            <a:solidFill>
              <a:schemeClr val="bg2">
                <a:lumMod val="40000"/>
                <a:lumOff val="60000"/>
              </a:schemeClr>
            </a:solidFill>
            <a:ln w="31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a:xfrm>
            <a:off x="530225" y="1694329"/>
            <a:ext cx="3008313" cy="914400"/>
          </a:xfrm>
        </p:spPr>
        <p:txBody>
          <a:bodyPr anchor="b">
            <a:normAutofit/>
          </a:bodyPr>
          <a:lstStyle>
            <a:lvl1pPr algn="l">
              <a:defRPr sz="2800" b="0"/>
            </a:lvl1pPr>
          </a:lstStyle>
          <a:p>
            <a:r>
              <a:rPr lang="en-US" smtClean="0"/>
              <a:t>Click to edit Master title style</a:t>
            </a:r>
            <a:endParaRPr/>
          </a:p>
        </p:txBody>
      </p:sp>
      <p:sp>
        <p:nvSpPr>
          <p:cNvPr id="3" name="Content Placeholder 2"/>
          <p:cNvSpPr>
            <a:spLocks noGrp="1"/>
          </p:cNvSpPr>
          <p:nvPr>
            <p:ph idx="1"/>
          </p:nvPr>
        </p:nvSpPr>
        <p:spPr>
          <a:xfrm>
            <a:off x="4328319" y="609600"/>
            <a:ext cx="4114800" cy="5465763"/>
          </a:xfrm>
        </p:spPr>
        <p:txBody>
          <a:bodyPr>
            <a:normAutofit/>
          </a:bodyPr>
          <a:lstStyle>
            <a:lvl1pPr>
              <a:defRPr sz="2400" baseline="0"/>
            </a:lvl1pPr>
            <a:lvl2pPr>
              <a:defRPr sz="2200" baseline="0"/>
            </a:lvl2pPr>
            <a:lvl3pPr>
              <a:defRPr sz="2000" baseline="0"/>
            </a:lvl3pPr>
            <a:lvl4pPr>
              <a:defRPr sz="1800" baseline="0"/>
            </a:lvl4pPr>
            <a:lvl5pPr>
              <a:defRPr sz="1800" baseline="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530225" y="2672323"/>
            <a:ext cx="3008313" cy="3403040"/>
          </a:xfrm>
        </p:spPr>
        <p:txBody>
          <a:bodyPr>
            <a:normAutofit/>
          </a:bodyPr>
          <a:lstStyle>
            <a:lvl1pPr marL="0" indent="0">
              <a:lnSpc>
                <a:spcPct val="120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BBC0CD0-40D7-6F4C-A756-0F9871A1997B}" type="datetimeFigureOut">
              <a:rPr lang="en-US" smtClean="0"/>
              <a:t>2/19/10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B9770A9-CBDB-BA4F-8E69-BD854FC695DF}" type="slidenum">
              <a:rPr lang="en-US" smtClean="0"/>
              <a:t>‹#›</a:t>
            </a:fld>
            <a:endParaRPr lang="en-US"/>
          </a:p>
        </p:txBody>
      </p:sp>
      <p:sp>
        <p:nvSpPr>
          <p:cNvPr id="15" name="Rectangle 14"/>
          <p:cNvSpPr/>
          <p:nvPr/>
        </p:nvSpPr>
        <p:spPr>
          <a:xfrm rot="10800000">
            <a:off x="258763" y="1594462"/>
            <a:ext cx="3575304" cy="64008"/>
          </a:xfrm>
          <a:prstGeom prst="rect">
            <a:avLst/>
          </a:prstGeom>
          <a:solidFill>
            <a:schemeClr val="bg2">
              <a:lumMod val="40000"/>
              <a:lumOff val="60000"/>
            </a:schemeClr>
          </a:solidFill>
          <a:ln w="31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7" name="Picture Placeholder 16"/>
          <p:cNvSpPr>
            <a:spLocks noGrp="1"/>
          </p:cNvSpPr>
          <p:nvPr>
            <p:ph type="pic" sz="quarter" idx="13"/>
          </p:nvPr>
        </p:nvSpPr>
        <p:spPr>
          <a:xfrm>
            <a:off x="352892" y="310123"/>
            <a:ext cx="3398837" cy="1204912"/>
          </a:xfrm>
        </p:spPr>
        <p:txBody>
          <a:bodyPr>
            <a:normAutofit/>
          </a:bodyPr>
          <a:lstStyle>
            <a:lvl1pPr>
              <a:buNone/>
              <a:defRPr sz="1800"/>
            </a:lvl1pPr>
          </a:lstStyle>
          <a:p>
            <a:r>
              <a:rPr lang="en-US" smtClean="0"/>
              <a:t>Click icon to add picture</a:t>
            </a:r>
            <a:endParaRPr/>
          </a:p>
        </p:txBody>
      </p:sp>
      <p:sp>
        <p:nvSpPr>
          <p:cNvPr id="25" name="Rectangle 24"/>
          <p:cNvSpPr/>
          <p:nvPr/>
        </p:nvSpPr>
        <p:spPr>
          <a:xfrm rot="10800000">
            <a:off x="258763" y="1594462"/>
            <a:ext cx="3575304" cy="64008"/>
          </a:xfrm>
          <a:prstGeom prst="rect">
            <a:avLst/>
          </a:prstGeom>
          <a:solidFill>
            <a:schemeClr val="bg2">
              <a:lumMod val="40000"/>
              <a:lumOff val="60000"/>
            </a:schemeClr>
          </a:solidFill>
          <a:ln w="31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grpSp>
        <p:nvGrpSpPr>
          <p:cNvPr id="8" name="Group 32"/>
          <p:cNvGrpSpPr/>
          <p:nvPr/>
        </p:nvGrpSpPr>
        <p:grpSpPr>
          <a:xfrm>
            <a:off x="182880" y="173699"/>
            <a:ext cx="8778240" cy="6510602"/>
            <a:chOff x="182880" y="173699"/>
            <a:chExt cx="8778240" cy="6510602"/>
          </a:xfrm>
        </p:grpSpPr>
        <p:grpSp>
          <p:nvGrpSpPr>
            <p:cNvPr id="9" name="Group 26"/>
            <p:cNvGrpSpPr/>
            <p:nvPr/>
          </p:nvGrpSpPr>
          <p:grpSpPr>
            <a:xfrm>
              <a:off x="182880" y="173699"/>
              <a:ext cx="8778240" cy="6510602"/>
              <a:chOff x="182880" y="173699"/>
              <a:chExt cx="8778240" cy="6510602"/>
            </a:xfrm>
          </p:grpSpPr>
          <p:pic>
            <p:nvPicPr>
              <p:cNvPr id="36" name="Picture 35" descr="PaperPanel-Base.jpg"/>
              <p:cNvPicPr>
                <a:picLocks noChangeAspect="1"/>
              </p:cNvPicPr>
              <p:nvPr/>
            </p:nvPicPr>
            <p:blipFill>
              <a:blip r:embed="rId2"/>
              <a:stretch>
                <a:fillRect/>
              </a:stretch>
            </p:blipFill>
            <p:spPr>
              <a:xfrm>
                <a:off x="182880" y="173699"/>
                <a:ext cx="8778240" cy="6510602"/>
              </a:xfrm>
              <a:prstGeom prst="rect">
                <a:avLst/>
              </a:prstGeom>
              <a:noFill/>
              <a:ln w="12700">
                <a:noFill/>
              </a:ln>
              <a:effectLst>
                <a:outerShdw blurRad="63500" sx="101000" sy="101000" algn="ctr" rotWithShape="0">
                  <a:prstClr val="black">
                    <a:alpha val="40000"/>
                  </a:prstClr>
                </a:outerShdw>
              </a:effectLst>
              <a:scene3d>
                <a:camera prst="perspectiveFront" fov="4800000"/>
                <a:lightRig rig="threePt" dir="t"/>
              </a:scene3d>
            </p:spPr>
          </p:pic>
          <p:grpSp>
            <p:nvGrpSpPr>
              <p:cNvPr id="10" name="Group 10"/>
              <p:cNvGrpSpPr/>
              <p:nvPr/>
            </p:nvGrpSpPr>
            <p:grpSpPr>
              <a:xfrm>
                <a:off x="256032" y="237744"/>
                <a:ext cx="8622792" cy="6364224"/>
                <a:chOff x="247157" y="247430"/>
                <a:chExt cx="8622792" cy="6364224"/>
              </a:xfrm>
            </p:grpSpPr>
            <p:sp>
              <p:nvSpPr>
                <p:cNvPr id="38" name="Rectangle 37"/>
                <p:cNvSpPr>
                  <a:spLocks/>
                </p:cNvSpPr>
                <p:nvPr/>
              </p:nvSpPr>
              <p:spPr>
                <a:xfrm>
                  <a:off x="247157" y="247430"/>
                  <a:ext cx="8622792" cy="6364224"/>
                </a:xfrm>
                <a:prstGeom prst="rect">
                  <a:avLst/>
                </a:prstGeom>
                <a:noFill/>
                <a:ln w="12700">
                  <a:solidFill>
                    <a:schemeClr val="tx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39" name="Straight Connector 38"/>
                <p:cNvCxnSpPr/>
                <p:nvPr/>
              </p:nvCxnSpPr>
              <p:spPr>
                <a:xfrm>
                  <a:off x="247157" y="6389024"/>
                  <a:ext cx="8622792" cy="1588"/>
                </a:xfrm>
                <a:prstGeom prst="line">
                  <a:avLst/>
                </a:prstGeom>
                <a:noFill/>
                <a:ln w="12700">
                  <a:solidFill>
                    <a:schemeClr val="tx2">
                      <a:lumMod val="9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sp>
          <p:nvSpPr>
            <p:cNvPr id="35" name="Rectangle 34"/>
            <p:cNvSpPr/>
            <p:nvPr/>
          </p:nvSpPr>
          <p:spPr>
            <a:xfrm rot="5400000">
              <a:off x="801086" y="3274090"/>
              <a:ext cx="6135624" cy="64008"/>
            </a:xfrm>
            <a:prstGeom prst="rect">
              <a:avLst/>
            </a:prstGeom>
            <a:solidFill>
              <a:schemeClr val="bg2">
                <a:lumMod val="40000"/>
                <a:lumOff val="60000"/>
              </a:schemeClr>
            </a:solidFill>
            <a:ln w="31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a:xfrm>
            <a:off x="530352" y="1691640"/>
            <a:ext cx="3008376" cy="914400"/>
          </a:xfrm>
        </p:spPr>
        <p:txBody>
          <a:bodyPr anchor="b">
            <a:noAutofit/>
          </a:bodyPr>
          <a:lstStyle>
            <a:lvl1pPr algn="l">
              <a:defRPr sz="2800" b="0"/>
            </a:lvl1pPr>
          </a:lstStyle>
          <a:p>
            <a:r>
              <a:rPr lang="en-US" smtClean="0"/>
              <a:t>Click to edit Master title style</a:t>
            </a:r>
            <a:endParaRPr/>
          </a:p>
        </p:txBody>
      </p:sp>
      <p:sp>
        <p:nvSpPr>
          <p:cNvPr id="3" name="Picture Placeholder 2"/>
          <p:cNvSpPr>
            <a:spLocks noGrp="1"/>
          </p:cNvSpPr>
          <p:nvPr>
            <p:ph type="pic" idx="1"/>
          </p:nvPr>
        </p:nvSpPr>
        <p:spPr>
          <a:xfrm>
            <a:off x="4338559" y="612775"/>
            <a:ext cx="4114800" cy="5468112"/>
          </a:xfrm>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4" name="Text Placeholder 3"/>
          <p:cNvSpPr>
            <a:spLocks noGrp="1"/>
          </p:cNvSpPr>
          <p:nvPr>
            <p:ph type="body" sz="half" idx="2"/>
          </p:nvPr>
        </p:nvSpPr>
        <p:spPr>
          <a:xfrm>
            <a:off x="530352" y="2670048"/>
            <a:ext cx="3008376" cy="3401568"/>
          </a:xfrm>
        </p:spPr>
        <p:txBody>
          <a:bodyPr vert="horz" lIns="91440" tIns="45720" rIns="91440" bIns="45720" rtlCol="0">
            <a:normAutofit/>
          </a:bodyPr>
          <a:lstStyle>
            <a:lvl1pPr marL="0" indent="0">
              <a:lnSpc>
                <a:spcPct val="120000"/>
              </a:lnSpc>
              <a:buNone/>
              <a:defRPr sz="1600" kern="1200">
                <a:solidFill>
                  <a:schemeClr val="tx1">
                    <a:lumMod val="75000"/>
                    <a:lumOff val="25000"/>
                  </a:schemeClr>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l" defTabSz="914400" rtl="0" eaLnBrk="1" latinLnBrk="0" hangingPunct="1">
              <a:lnSpc>
                <a:spcPct val="120000"/>
              </a:lnSpc>
              <a:spcBef>
                <a:spcPts val="2000"/>
              </a:spcBef>
              <a:buClr>
                <a:schemeClr val="bg1">
                  <a:lumMod val="75000"/>
                  <a:lumOff val="25000"/>
                </a:schemeClr>
              </a:buClr>
              <a:buFont typeface="Arial" pitchFamily="34" charset="0"/>
              <a:buNone/>
            </a:pPr>
            <a:r>
              <a:rPr lang="en-US" smtClean="0"/>
              <a:t>Click to edit Master text styles</a:t>
            </a:r>
          </a:p>
        </p:txBody>
      </p:sp>
      <p:sp>
        <p:nvSpPr>
          <p:cNvPr id="5" name="Date Placeholder 4"/>
          <p:cNvSpPr>
            <a:spLocks noGrp="1"/>
          </p:cNvSpPr>
          <p:nvPr>
            <p:ph type="dt" sz="half" idx="10"/>
          </p:nvPr>
        </p:nvSpPr>
        <p:spPr/>
        <p:txBody>
          <a:bodyPr/>
          <a:lstStyle/>
          <a:p>
            <a:fld id="{CBBC0CD0-40D7-6F4C-A756-0F9871A1997B}" type="datetimeFigureOut">
              <a:rPr lang="en-US" smtClean="0"/>
              <a:t>2/19/10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B9770A9-CBDB-BA4F-8E69-BD854FC695DF}" type="slidenum">
              <a:rPr lang="en-US" smtClean="0"/>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above Caption">
    <p:spTree>
      <p:nvGrpSpPr>
        <p:cNvPr id="1" name=""/>
        <p:cNvGrpSpPr/>
        <p:nvPr/>
      </p:nvGrpSpPr>
      <p:grpSpPr>
        <a:xfrm>
          <a:off x="0" y="0"/>
          <a:ext cx="0" cy="0"/>
          <a:chOff x="0" y="0"/>
          <a:chExt cx="0" cy="0"/>
        </a:xfrm>
      </p:grpSpPr>
      <p:grpSp>
        <p:nvGrpSpPr>
          <p:cNvPr id="8" name="Group 26"/>
          <p:cNvGrpSpPr/>
          <p:nvPr/>
        </p:nvGrpSpPr>
        <p:grpSpPr>
          <a:xfrm>
            <a:off x="182880" y="173699"/>
            <a:ext cx="8778240" cy="6510602"/>
            <a:chOff x="182880" y="173699"/>
            <a:chExt cx="8778240" cy="6510602"/>
          </a:xfrm>
        </p:grpSpPr>
        <p:pic>
          <p:nvPicPr>
            <p:cNvPr id="36" name="Picture 35" descr="PaperPanel-Base.jpg"/>
            <p:cNvPicPr>
              <a:picLocks noChangeAspect="1"/>
            </p:cNvPicPr>
            <p:nvPr/>
          </p:nvPicPr>
          <p:blipFill>
            <a:blip r:embed="rId2"/>
            <a:stretch>
              <a:fillRect/>
            </a:stretch>
          </p:blipFill>
          <p:spPr>
            <a:xfrm>
              <a:off x="182880" y="173699"/>
              <a:ext cx="8778240" cy="6510602"/>
            </a:xfrm>
            <a:prstGeom prst="rect">
              <a:avLst/>
            </a:prstGeom>
            <a:noFill/>
            <a:ln w="12700">
              <a:noFill/>
            </a:ln>
            <a:effectLst>
              <a:outerShdw blurRad="63500" sx="101000" sy="101000" algn="ctr" rotWithShape="0">
                <a:prstClr val="black">
                  <a:alpha val="40000"/>
                </a:prstClr>
              </a:outerShdw>
            </a:effectLst>
            <a:scene3d>
              <a:camera prst="perspectiveFront" fov="4800000"/>
              <a:lightRig rig="threePt" dir="t"/>
            </a:scene3d>
          </p:spPr>
        </p:pic>
        <p:grpSp>
          <p:nvGrpSpPr>
            <p:cNvPr id="9" name="Group 10"/>
            <p:cNvGrpSpPr/>
            <p:nvPr/>
          </p:nvGrpSpPr>
          <p:grpSpPr>
            <a:xfrm>
              <a:off x="256032" y="237744"/>
              <a:ext cx="8622792" cy="6364224"/>
              <a:chOff x="247157" y="247430"/>
              <a:chExt cx="8622792" cy="6364224"/>
            </a:xfrm>
          </p:grpSpPr>
          <p:sp>
            <p:nvSpPr>
              <p:cNvPr id="38" name="Rectangle 37"/>
              <p:cNvSpPr>
                <a:spLocks/>
              </p:cNvSpPr>
              <p:nvPr/>
            </p:nvSpPr>
            <p:spPr>
              <a:xfrm>
                <a:off x="247157" y="247430"/>
                <a:ext cx="8622792" cy="6364224"/>
              </a:xfrm>
              <a:prstGeom prst="rect">
                <a:avLst/>
              </a:prstGeom>
              <a:noFill/>
              <a:ln w="12700">
                <a:solidFill>
                  <a:schemeClr val="tx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39" name="Straight Connector 38"/>
              <p:cNvCxnSpPr/>
              <p:nvPr/>
            </p:nvCxnSpPr>
            <p:spPr>
              <a:xfrm>
                <a:off x="247157" y="6389024"/>
                <a:ext cx="8622792" cy="1588"/>
              </a:xfrm>
              <a:prstGeom prst="line">
                <a:avLst/>
              </a:prstGeom>
              <a:noFill/>
              <a:ln w="12700">
                <a:solidFill>
                  <a:schemeClr val="tx2">
                    <a:lumMod val="9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sp>
        <p:nvSpPr>
          <p:cNvPr id="2" name="Title 1"/>
          <p:cNvSpPr>
            <a:spLocks noGrp="1"/>
          </p:cNvSpPr>
          <p:nvPr>
            <p:ph type="title"/>
          </p:nvPr>
        </p:nvSpPr>
        <p:spPr>
          <a:xfrm>
            <a:off x="530351" y="4287819"/>
            <a:ext cx="8021977" cy="916193"/>
          </a:xfrm>
        </p:spPr>
        <p:txBody>
          <a:bodyPr anchor="b">
            <a:noAutofit/>
          </a:bodyPr>
          <a:lstStyle>
            <a:lvl1pPr algn="l">
              <a:defRPr sz="3600" b="0"/>
            </a:lvl1pPr>
          </a:lstStyle>
          <a:p>
            <a:r>
              <a:rPr lang="en-US" smtClean="0"/>
              <a:t>Click to edit Master title style</a:t>
            </a:r>
            <a:endParaRPr/>
          </a:p>
        </p:txBody>
      </p:sp>
      <p:sp>
        <p:nvSpPr>
          <p:cNvPr id="3" name="Picture Placeholder 2"/>
          <p:cNvSpPr>
            <a:spLocks noGrp="1"/>
          </p:cNvSpPr>
          <p:nvPr>
            <p:ph type="pic" idx="1"/>
          </p:nvPr>
        </p:nvSpPr>
        <p:spPr>
          <a:xfrm>
            <a:off x="356347" y="331694"/>
            <a:ext cx="8421624" cy="3783106"/>
          </a:xfrm>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4" name="Text Placeholder 3"/>
          <p:cNvSpPr>
            <a:spLocks noGrp="1"/>
          </p:cNvSpPr>
          <p:nvPr>
            <p:ph type="body" sz="half" idx="2"/>
          </p:nvPr>
        </p:nvSpPr>
        <p:spPr>
          <a:xfrm>
            <a:off x="530351" y="5271247"/>
            <a:ext cx="8021977" cy="1013011"/>
          </a:xfrm>
        </p:spPr>
        <p:txBody>
          <a:bodyPr vert="horz" lIns="91440" tIns="45720" rIns="91440" bIns="45720" rtlCol="0">
            <a:normAutofit/>
          </a:bodyPr>
          <a:lstStyle>
            <a:lvl1pPr marL="0" indent="0">
              <a:buNone/>
              <a:defRPr sz="1800" kern="1200">
                <a:solidFill>
                  <a:schemeClr val="tx1">
                    <a:lumMod val="75000"/>
                    <a:lumOff val="25000"/>
                  </a:schemeClr>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l" defTabSz="914400" rtl="0" eaLnBrk="1" latinLnBrk="0" hangingPunct="1">
              <a:lnSpc>
                <a:spcPct val="120000"/>
              </a:lnSpc>
              <a:spcBef>
                <a:spcPts val="2000"/>
              </a:spcBef>
              <a:buClr>
                <a:schemeClr val="bg1">
                  <a:lumMod val="75000"/>
                  <a:lumOff val="25000"/>
                </a:schemeClr>
              </a:buClr>
              <a:buFont typeface="Arial" pitchFamily="34" charset="0"/>
              <a:buNone/>
            </a:pPr>
            <a:r>
              <a:rPr lang="en-US" smtClean="0"/>
              <a:t>Click to edit Master text styles</a:t>
            </a:r>
          </a:p>
        </p:txBody>
      </p:sp>
      <p:sp>
        <p:nvSpPr>
          <p:cNvPr id="5" name="Date Placeholder 4"/>
          <p:cNvSpPr>
            <a:spLocks noGrp="1"/>
          </p:cNvSpPr>
          <p:nvPr>
            <p:ph type="dt" sz="half" idx="10"/>
          </p:nvPr>
        </p:nvSpPr>
        <p:spPr/>
        <p:txBody>
          <a:bodyPr/>
          <a:lstStyle/>
          <a:p>
            <a:fld id="{CBBC0CD0-40D7-6F4C-A756-0F9871A1997B}" type="datetimeFigureOut">
              <a:rPr lang="en-US" smtClean="0"/>
              <a:t>2/19/10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B9770A9-CBDB-BA4F-8E69-BD854FC695DF}" type="slidenum">
              <a:rPr lang="en-US" smtClean="0"/>
              <a:t>‹#›</a:t>
            </a:fld>
            <a:endParaRPr lang="en-US"/>
          </a:p>
        </p:txBody>
      </p:sp>
      <p:sp>
        <p:nvSpPr>
          <p:cNvPr id="15" name="Rectangle 14"/>
          <p:cNvSpPr/>
          <p:nvPr/>
        </p:nvSpPr>
        <p:spPr>
          <a:xfrm>
            <a:off x="256032" y="4203192"/>
            <a:ext cx="8622792" cy="64008"/>
          </a:xfrm>
          <a:prstGeom prst="rect">
            <a:avLst/>
          </a:prstGeom>
          <a:solidFill>
            <a:schemeClr val="bg2">
              <a:lumMod val="40000"/>
              <a:lumOff val="60000"/>
            </a:schemeClr>
          </a:solidFill>
          <a:ln w="31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0" name="Rectangle 19"/>
          <p:cNvSpPr/>
          <p:nvPr/>
        </p:nvSpPr>
        <p:spPr>
          <a:xfrm>
            <a:off x="256032" y="4203192"/>
            <a:ext cx="8622792" cy="64008"/>
          </a:xfrm>
          <a:prstGeom prst="rect">
            <a:avLst/>
          </a:prstGeom>
          <a:solidFill>
            <a:schemeClr val="bg2">
              <a:lumMod val="40000"/>
              <a:lumOff val="60000"/>
            </a:schemeClr>
          </a:solidFill>
          <a:ln w="31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grpSp>
        <p:nvGrpSpPr>
          <p:cNvPr id="7" name="Group 19"/>
          <p:cNvGrpSpPr/>
          <p:nvPr/>
        </p:nvGrpSpPr>
        <p:grpSpPr>
          <a:xfrm>
            <a:off x="182880" y="173699"/>
            <a:ext cx="8778240" cy="6510602"/>
            <a:chOff x="182880" y="173699"/>
            <a:chExt cx="8778240" cy="6510602"/>
          </a:xfrm>
        </p:grpSpPr>
        <p:pic>
          <p:nvPicPr>
            <p:cNvPr id="21" name="Picture 20" descr="PaperPanel-Base.jpg"/>
            <p:cNvPicPr>
              <a:picLocks noChangeAspect="1"/>
            </p:cNvPicPr>
            <p:nvPr/>
          </p:nvPicPr>
          <p:blipFill>
            <a:blip r:embed="rId2"/>
            <a:stretch>
              <a:fillRect/>
            </a:stretch>
          </p:blipFill>
          <p:spPr>
            <a:xfrm>
              <a:off x="182880" y="173699"/>
              <a:ext cx="8778240" cy="6510602"/>
            </a:xfrm>
            <a:prstGeom prst="rect">
              <a:avLst/>
            </a:prstGeom>
            <a:noFill/>
            <a:ln w="12700">
              <a:noFill/>
            </a:ln>
            <a:effectLst>
              <a:outerShdw blurRad="63500" sx="101000" sy="101000" algn="ctr" rotWithShape="0">
                <a:prstClr val="black">
                  <a:alpha val="40000"/>
                </a:prstClr>
              </a:outerShdw>
            </a:effectLst>
            <a:scene3d>
              <a:camera prst="perspectiveFront" fov="4800000"/>
              <a:lightRig rig="threePt" dir="t"/>
            </a:scene3d>
          </p:spPr>
        </p:pic>
        <p:grpSp>
          <p:nvGrpSpPr>
            <p:cNvPr id="8" name="Group 10"/>
            <p:cNvGrpSpPr/>
            <p:nvPr/>
          </p:nvGrpSpPr>
          <p:grpSpPr>
            <a:xfrm>
              <a:off x="256032" y="237744"/>
              <a:ext cx="8622792" cy="6364224"/>
              <a:chOff x="247157" y="247430"/>
              <a:chExt cx="8622792" cy="6364224"/>
            </a:xfrm>
          </p:grpSpPr>
          <p:sp>
            <p:nvSpPr>
              <p:cNvPr id="23" name="Rectangle 22"/>
              <p:cNvSpPr>
                <a:spLocks/>
              </p:cNvSpPr>
              <p:nvPr/>
            </p:nvSpPr>
            <p:spPr>
              <a:xfrm>
                <a:off x="247157" y="247430"/>
                <a:ext cx="8622792" cy="6364224"/>
              </a:xfrm>
              <a:prstGeom prst="rect">
                <a:avLst/>
              </a:prstGeom>
              <a:noFill/>
              <a:ln w="12700">
                <a:solidFill>
                  <a:schemeClr val="tx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24" name="Straight Connector 23"/>
              <p:cNvCxnSpPr/>
              <p:nvPr/>
            </p:nvCxnSpPr>
            <p:spPr>
              <a:xfrm>
                <a:off x="247157" y="6389024"/>
                <a:ext cx="8622792" cy="1588"/>
              </a:xfrm>
              <a:prstGeom prst="line">
                <a:avLst/>
              </a:prstGeom>
              <a:noFill/>
              <a:ln w="12700">
                <a:solidFill>
                  <a:schemeClr val="tx2">
                    <a:lumMod val="90000"/>
                  </a:schemeClr>
                </a:solidFill>
              </a:ln>
            </p:spPr>
            <p:style>
              <a:lnRef idx="2">
                <a:schemeClr val="accent1">
                  <a:shade val="50000"/>
                </a:schemeClr>
              </a:lnRef>
              <a:fillRef idx="1">
                <a:schemeClr val="accent1"/>
              </a:fillRef>
              <a:effectRef idx="0">
                <a:schemeClr val="accent1"/>
              </a:effectRef>
              <a:fontRef idx="minor">
                <a:schemeClr val="lt1"/>
              </a:fontRef>
            </p:style>
          </p:cxnSp>
          <p:sp>
            <p:nvSpPr>
              <p:cNvPr id="25" name="Rectangle 24"/>
              <p:cNvSpPr/>
              <p:nvPr/>
            </p:nvSpPr>
            <p:spPr>
              <a:xfrm>
                <a:off x="247157" y="1612392"/>
                <a:ext cx="8622792" cy="64008"/>
              </a:xfrm>
              <a:prstGeom prst="rect">
                <a:avLst/>
              </a:prstGeom>
              <a:solidFill>
                <a:schemeClr val="bg2">
                  <a:lumMod val="40000"/>
                  <a:lumOff val="60000"/>
                </a:schemeClr>
              </a:solidFill>
              <a:ln w="31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CBBC0CD0-40D7-6F4C-A756-0F9871A1997B}" type="datetimeFigureOut">
              <a:rPr lang="en-US" smtClean="0"/>
              <a:t>2/19/10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B9770A9-CBDB-BA4F-8E69-BD854FC695DF}" type="slidenum">
              <a:rPr lang="en-US" smtClean="0"/>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grpSp>
        <p:nvGrpSpPr>
          <p:cNvPr id="7" name="Group 19"/>
          <p:cNvGrpSpPr/>
          <p:nvPr/>
        </p:nvGrpSpPr>
        <p:grpSpPr>
          <a:xfrm>
            <a:off x="182880" y="173699"/>
            <a:ext cx="8778240" cy="6510602"/>
            <a:chOff x="182880" y="173699"/>
            <a:chExt cx="8778240" cy="6510602"/>
          </a:xfrm>
        </p:grpSpPr>
        <p:pic>
          <p:nvPicPr>
            <p:cNvPr id="21" name="Picture 20" descr="PaperPanel-Base.jpg"/>
            <p:cNvPicPr>
              <a:picLocks noChangeAspect="1"/>
            </p:cNvPicPr>
            <p:nvPr/>
          </p:nvPicPr>
          <p:blipFill>
            <a:blip r:embed="rId2"/>
            <a:stretch>
              <a:fillRect/>
            </a:stretch>
          </p:blipFill>
          <p:spPr>
            <a:xfrm>
              <a:off x="182880" y="173699"/>
              <a:ext cx="8778240" cy="6510602"/>
            </a:xfrm>
            <a:prstGeom prst="rect">
              <a:avLst/>
            </a:prstGeom>
            <a:noFill/>
            <a:ln w="12700">
              <a:noFill/>
            </a:ln>
            <a:effectLst>
              <a:outerShdw blurRad="63500" sx="101000" sy="101000" algn="ctr" rotWithShape="0">
                <a:prstClr val="black">
                  <a:alpha val="40000"/>
                </a:prstClr>
              </a:outerShdw>
            </a:effectLst>
            <a:scene3d>
              <a:camera prst="perspectiveFront" fov="4800000"/>
              <a:lightRig rig="threePt" dir="t"/>
            </a:scene3d>
          </p:spPr>
        </p:pic>
        <p:grpSp>
          <p:nvGrpSpPr>
            <p:cNvPr id="8" name="Group 10"/>
            <p:cNvGrpSpPr/>
            <p:nvPr/>
          </p:nvGrpSpPr>
          <p:grpSpPr>
            <a:xfrm>
              <a:off x="256032" y="237744"/>
              <a:ext cx="8622792" cy="6364224"/>
              <a:chOff x="247157" y="247430"/>
              <a:chExt cx="8622792" cy="6364224"/>
            </a:xfrm>
          </p:grpSpPr>
          <p:sp>
            <p:nvSpPr>
              <p:cNvPr id="23" name="Rectangle 22"/>
              <p:cNvSpPr>
                <a:spLocks/>
              </p:cNvSpPr>
              <p:nvPr/>
            </p:nvSpPr>
            <p:spPr>
              <a:xfrm>
                <a:off x="247157" y="247430"/>
                <a:ext cx="8622792" cy="6364224"/>
              </a:xfrm>
              <a:prstGeom prst="rect">
                <a:avLst/>
              </a:prstGeom>
              <a:noFill/>
              <a:ln w="12700">
                <a:solidFill>
                  <a:schemeClr val="tx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24" name="Straight Connector 23"/>
              <p:cNvCxnSpPr/>
              <p:nvPr/>
            </p:nvCxnSpPr>
            <p:spPr>
              <a:xfrm>
                <a:off x="247157" y="6389024"/>
                <a:ext cx="8622792" cy="1588"/>
              </a:xfrm>
              <a:prstGeom prst="line">
                <a:avLst/>
              </a:prstGeom>
              <a:noFill/>
              <a:ln w="12700">
                <a:solidFill>
                  <a:schemeClr val="tx2">
                    <a:lumMod val="9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sp>
        <p:nvSpPr>
          <p:cNvPr id="2" name="Vertical Title 1"/>
          <p:cNvSpPr>
            <a:spLocks noGrp="1"/>
          </p:cNvSpPr>
          <p:nvPr>
            <p:ph type="title" orient="vert"/>
          </p:nvPr>
        </p:nvSpPr>
        <p:spPr>
          <a:xfrm>
            <a:off x="7391399" y="609600"/>
            <a:ext cx="1416423" cy="5516563"/>
          </a:xfrm>
        </p:spPr>
        <p:txBody>
          <a:bodyPr vert="eaVert">
            <a:normAutofit/>
          </a:bodyPr>
          <a:lstStyle>
            <a:lvl1pPr>
              <a:defRPr sz="3600"/>
            </a:lvl1pPr>
          </a:lstStyle>
          <a:p>
            <a:r>
              <a:rPr lang="en-US" smtClean="0"/>
              <a:t>Click to edit Master title style</a:t>
            </a:r>
            <a:endParaRPr/>
          </a:p>
        </p:txBody>
      </p:sp>
      <p:sp>
        <p:nvSpPr>
          <p:cNvPr id="3" name="Vertical Text Placeholder 2"/>
          <p:cNvSpPr>
            <a:spLocks noGrp="1"/>
          </p:cNvSpPr>
          <p:nvPr>
            <p:ph type="body" orient="vert" idx="1"/>
          </p:nvPr>
        </p:nvSpPr>
        <p:spPr>
          <a:xfrm>
            <a:off x="578222" y="609600"/>
            <a:ext cx="6279777" cy="55165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CBBC0CD0-40D7-6F4C-A756-0F9871A1997B}" type="datetimeFigureOut">
              <a:rPr lang="en-US" smtClean="0"/>
              <a:t>2/19/10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B9770A9-CBDB-BA4F-8E69-BD854FC695DF}" type="slidenum">
              <a:rPr lang="en-US" smtClean="0"/>
              <a:t>‹#›</a:t>
            </a:fld>
            <a:endParaRPr lang="en-US"/>
          </a:p>
        </p:txBody>
      </p:sp>
      <p:sp>
        <p:nvSpPr>
          <p:cNvPr id="26" name="Rectangle 25"/>
          <p:cNvSpPr/>
          <p:nvPr/>
        </p:nvSpPr>
        <p:spPr>
          <a:xfrm rot="5400000">
            <a:off x="4242277" y="3274090"/>
            <a:ext cx="6135624" cy="64008"/>
          </a:xfrm>
          <a:prstGeom prst="rect">
            <a:avLst/>
          </a:prstGeom>
          <a:solidFill>
            <a:schemeClr val="bg2">
              <a:lumMod val="40000"/>
              <a:lumOff val="60000"/>
            </a:schemeClr>
          </a:solidFill>
          <a:ln w="31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8" name="Rectangle 17"/>
          <p:cNvSpPr/>
          <p:nvPr/>
        </p:nvSpPr>
        <p:spPr>
          <a:xfrm rot="5400000">
            <a:off x="4242277" y="3274090"/>
            <a:ext cx="6135624" cy="64008"/>
          </a:xfrm>
          <a:prstGeom prst="rect">
            <a:avLst/>
          </a:prstGeom>
          <a:solidFill>
            <a:schemeClr val="bg2">
              <a:lumMod val="40000"/>
              <a:lumOff val="60000"/>
            </a:schemeClr>
          </a:solidFill>
          <a:ln w="31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grpSp>
        <p:nvGrpSpPr>
          <p:cNvPr id="7" name="Group 15"/>
          <p:cNvGrpSpPr/>
          <p:nvPr/>
        </p:nvGrpSpPr>
        <p:grpSpPr>
          <a:xfrm>
            <a:off x="182880" y="173699"/>
            <a:ext cx="8778240" cy="6510602"/>
            <a:chOff x="182880" y="173699"/>
            <a:chExt cx="8778240" cy="6510602"/>
          </a:xfrm>
        </p:grpSpPr>
        <p:pic>
          <p:nvPicPr>
            <p:cNvPr id="17" name="Picture 16" descr="PaperPanel-Base.jpg"/>
            <p:cNvPicPr>
              <a:picLocks noChangeAspect="1"/>
            </p:cNvPicPr>
            <p:nvPr/>
          </p:nvPicPr>
          <p:blipFill>
            <a:blip r:embed="rId2"/>
            <a:stretch>
              <a:fillRect/>
            </a:stretch>
          </p:blipFill>
          <p:spPr>
            <a:xfrm>
              <a:off x="182880" y="173699"/>
              <a:ext cx="8778240" cy="6510602"/>
            </a:xfrm>
            <a:prstGeom prst="rect">
              <a:avLst/>
            </a:prstGeom>
            <a:noFill/>
            <a:ln w="12700">
              <a:noFill/>
            </a:ln>
            <a:effectLst>
              <a:outerShdw blurRad="63500" sx="101000" sy="101000" algn="ctr" rotWithShape="0">
                <a:prstClr val="black">
                  <a:alpha val="40000"/>
                </a:prstClr>
              </a:outerShdw>
            </a:effectLst>
            <a:scene3d>
              <a:camera prst="perspectiveFront" fov="4800000"/>
              <a:lightRig rig="threePt" dir="t"/>
            </a:scene3d>
          </p:spPr>
        </p:pic>
        <p:grpSp>
          <p:nvGrpSpPr>
            <p:cNvPr id="8" name="Group 10"/>
            <p:cNvGrpSpPr/>
            <p:nvPr/>
          </p:nvGrpSpPr>
          <p:grpSpPr>
            <a:xfrm>
              <a:off x="256032" y="237744"/>
              <a:ext cx="8622792" cy="6364224"/>
              <a:chOff x="247157" y="247430"/>
              <a:chExt cx="8622792" cy="6364224"/>
            </a:xfrm>
          </p:grpSpPr>
          <p:sp>
            <p:nvSpPr>
              <p:cNvPr id="19" name="Rectangle 18"/>
              <p:cNvSpPr>
                <a:spLocks/>
              </p:cNvSpPr>
              <p:nvPr/>
            </p:nvSpPr>
            <p:spPr>
              <a:xfrm>
                <a:off x="247157" y="247430"/>
                <a:ext cx="8622792" cy="6364224"/>
              </a:xfrm>
              <a:prstGeom prst="rect">
                <a:avLst/>
              </a:prstGeom>
              <a:noFill/>
              <a:ln w="12700">
                <a:solidFill>
                  <a:schemeClr val="tx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20" name="Straight Connector 19"/>
              <p:cNvCxnSpPr/>
              <p:nvPr/>
            </p:nvCxnSpPr>
            <p:spPr>
              <a:xfrm>
                <a:off x="247157" y="6389024"/>
                <a:ext cx="8622792" cy="1588"/>
              </a:xfrm>
              <a:prstGeom prst="line">
                <a:avLst/>
              </a:prstGeom>
              <a:noFill/>
              <a:ln w="12700">
                <a:solidFill>
                  <a:schemeClr val="tx2">
                    <a:lumMod val="90000"/>
                  </a:schemeClr>
                </a:solidFill>
              </a:ln>
            </p:spPr>
            <p:style>
              <a:lnRef idx="2">
                <a:schemeClr val="accent1">
                  <a:shade val="50000"/>
                </a:schemeClr>
              </a:lnRef>
              <a:fillRef idx="1">
                <a:schemeClr val="accent1"/>
              </a:fillRef>
              <a:effectRef idx="0">
                <a:schemeClr val="accent1"/>
              </a:effectRef>
              <a:fontRef idx="minor">
                <a:schemeClr val="lt1"/>
              </a:fontRef>
            </p:style>
          </p:cxnSp>
          <p:sp>
            <p:nvSpPr>
              <p:cNvPr id="21" name="Rectangle 20"/>
              <p:cNvSpPr/>
              <p:nvPr/>
            </p:nvSpPr>
            <p:spPr>
              <a:xfrm>
                <a:off x="247157" y="1612392"/>
                <a:ext cx="8622792" cy="64008"/>
              </a:xfrm>
              <a:prstGeom prst="rect">
                <a:avLst/>
              </a:prstGeom>
              <a:solidFill>
                <a:schemeClr val="bg2">
                  <a:lumMod val="40000"/>
                  <a:lumOff val="60000"/>
                </a:schemeClr>
              </a:solidFill>
              <a:ln w="31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CBBC0CD0-40D7-6F4C-A756-0F9871A1997B}" type="datetimeFigureOut">
              <a:rPr lang="en-US" smtClean="0"/>
              <a:t>2/19/10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B9770A9-CBDB-BA4F-8E69-BD854FC695DF}"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Title Slide with Picture">
    <p:spTree>
      <p:nvGrpSpPr>
        <p:cNvPr id="1" name=""/>
        <p:cNvGrpSpPr/>
        <p:nvPr/>
      </p:nvGrpSpPr>
      <p:grpSpPr>
        <a:xfrm>
          <a:off x="0" y="0"/>
          <a:ext cx="0" cy="0"/>
          <a:chOff x="0" y="0"/>
          <a:chExt cx="0" cy="0"/>
        </a:xfrm>
      </p:grpSpPr>
      <p:pic>
        <p:nvPicPr>
          <p:cNvPr id="7" name="Picture 6" descr="PaperPanel-Title.jpg"/>
          <p:cNvPicPr>
            <a:picLocks noChangeAspect="1"/>
          </p:cNvPicPr>
          <p:nvPr/>
        </p:nvPicPr>
        <p:blipFill>
          <a:blip r:embed="rId2"/>
          <a:srcRect r="2128"/>
          <a:stretch>
            <a:fillRect/>
          </a:stretch>
        </p:blipFill>
        <p:spPr>
          <a:xfrm>
            <a:off x="486873" y="411480"/>
            <a:ext cx="8170255" cy="6035040"/>
          </a:xfrm>
          <a:prstGeom prst="rect">
            <a:avLst/>
          </a:prstGeom>
          <a:noFill/>
          <a:ln w="12700">
            <a:noFill/>
          </a:ln>
          <a:effectLst>
            <a:outerShdw blurRad="63500" sx="101000" sy="101000" algn="ctr" rotWithShape="0">
              <a:prstClr val="black">
                <a:alpha val="40000"/>
              </a:prstClr>
            </a:outerShdw>
          </a:effectLst>
          <a:scene3d>
            <a:camera prst="perspectiveFront" fov="4800000"/>
            <a:lightRig rig="threePt" dir="t"/>
          </a:scene3d>
        </p:spPr>
      </p:pic>
      <p:sp>
        <p:nvSpPr>
          <p:cNvPr id="2" name="Title 1"/>
          <p:cNvSpPr>
            <a:spLocks noGrp="1"/>
          </p:cNvSpPr>
          <p:nvPr>
            <p:ph type="ctrTitle"/>
          </p:nvPr>
        </p:nvSpPr>
        <p:spPr>
          <a:xfrm>
            <a:off x="900113" y="3442447"/>
            <a:ext cx="7345362" cy="1532965"/>
          </a:xfrm>
        </p:spPr>
        <p:txBody>
          <a:bodyPr anchor="b" anchorCtr="0">
            <a:normAutofit/>
          </a:bodyPr>
          <a:lstStyle>
            <a:lvl1pPr>
              <a:defRPr sz="5400"/>
            </a:lvl1pPr>
          </a:lstStyle>
          <a:p>
            <a:r>
              <a:rPr lang="en-US" smtClean="0"/>
              <a:t>Click to edit Master title style</a:t>
            </a:r>
            <a:endParaRPr/>
          </a:p>
        </p:txBody>
      </p:sp>
      <p:sp>
        <p:nvSpPr>
          <p:cNvPr id="3" name="Subtitle 2"/>
          <p:cNvSpPr>
            <a:spLocks noGrp="1"/>
          </p:cNvSpPr>
          <p:nvPr>
            <p:ph type="subTitle" idx="1"/>
          </p:nvPr>
        </p:nvSpPr>
        <p:spPr>
          <a:xfrm>
            <a:off x="900113" y="5029200"/>
            <a:ext cx="7345362" cy="990600"/>
          </a:xfrm>
        </p:spPr>
        <p:txBody>
          <a:bodyPr>
            <a:normAutofit/>
          </a:bodyPr>
          <a:lstStyle>
            <a:lvl1pPr marL="0" indent="0" algn="ctr">
              <a:buNone/>
              <a:defRPr sz="2000">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a:xfrm>
            <a:off x="569259" y="6122894"/>
            <a:ext cx="2133600" cy="259317"/>
          </a:xfrm>
        </p:spPr>
        <p:txBody>
          <a:bodyPr/>
          <a:lstStyle/>
          <a:p>
            <a:fld id="{CBBC0CD0-40D7-6F4C-A756-0F9871A1997B}" type="datetimeFigureOut">
              <a:rPr lang="en-US" smtClean="0"/>
              <a:t>2/19/10</a:t>
            </a:fld>
            <a:endParaRPr lang="en-US"/>
          </a:p>
        </p:txBody>
      </p:sp>
      <p:sp>
        <p:nvSpPr>
          <p:cNvPr id="5" name="Footer Placeholder 4"/>
          <p:cNvSpPr>
            <a:spLocks noGrp="1"/>
          </p:cNvSpPr>
          <p:nvPr>
            <p:ph type="ftr" sz="quarter" idx="11"/>
          </p:nvPr>
        </p:nvSpPr>
        <p:spPr>
          <a:xfrm>
            <a:off x="5638800" y="6124401"/>
            <a:ext cx="2895600" cy="257810"/>
          </a:xfrm>
        </p:spPr>
        <p:txBody>
          <a:bodyPr/>
          <a:lstStyle/>
          <a:p>
            <a:endParaRPr lang="en-US"/>
          </a:p>
        </p:txBody>
      </p:sp>
      <p:grpSp>
        <p:nvGrpSpPr>
          <p:cNvPr id="6" name="Group 11"/>
          <p:cNvGrpSpPr/>
          <p:nvPr/>
        </p:nvGrpSpPr>
        <p:grpSpPr>
          <a:xfrm>
            <a:off x="562842" y="475488"/>
            <a:ext cx="7982713" cy="5888736"/>
            <a:chOff x="562842" y="475488"/>
            <a:chExt cx="7982713" cy="5888736"/>
          </a:xfrm>
        </p:grpSpPr>
        <p:sp>
          <p:nvSpPr>
            <p:cNvPr id="8" name="Rectangle 7"/>
            <p:cNvSpPr>
              <a:spLocks/>
            </p:cNvSpPr>
            <p:nvPr/>
          </p:nvSpPr>
          <p:spPr>
            <a:xfrm>
              <a:off x="562843" y="475488"/>
              <a:ext cx="7982712" cy="5888736"/>
            </a:xfrm>
            <a:prstGeom prst="rect">
              <a:avLst/>
            </a:prstGeom>
            <a:noFill/>
            <a:ln w="12700">
              <a:solidFill>
                <a:schemeClr val="tx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9" name="Straight Connector 8"/>
            <p:cNvCxnSpPr/>
            <p:nvPr/>
          </p:nvCxnSpPr>
          <p:spPr>
            <a:xfrm>
              <a:off x="562842" y="6133646"/>
              <a:ext cx="7982712" cy="1472"/>
            </a:xfrm>
            <a:prstGeom prst="line">
              <a:avLst/>
            </a:prstGeom>
            <a:noFill/>
            <a:ln w="12700">
              <a:solidFill>
                <a:schemeClr val="tx2">
                  <a:lumMod val="90000"/>
                </a:schemeClr>
              </a:solidFill>
            </a:ln>
          </p:spPr>
          <p:style>
            <a:lnRef idx="2">
              <a:schemeClr val="accent1">
                <a:shade val="50000"/>
              </a:schemeClr>
            </a:lnRef>
            <a:fillRef idx="1">
              <a:schemeClr val="accent1"/>
            </a:fillRef>
            <a:effectRef idx="0">
              <a:schemeClr val="accent1"/>
            </a:effectRef>
            <a:fontRef idx="minor">
              <a:schemeClr val="lt1"/>
            </a:fontRef>
          </p:style>
        </p:cxnSp>
        <p:cxnSp>
          <p:nvCxnSpPr>
            <p:cNvPr id="11" name="Straight Connector 10"/>
            <p:cNvCxnSpPr/>
            <p:nvPr/>
          </p:nvCxnSpPr>
          <p:spPr>
            <a:xfrm>
              <a:off x="562842" y="3427528"/>
              <a:ext cx="7982712" cy="1472"/>
            </a:xfrm>
            <a:prstGeom prst="line">
              <a:avLst/>
            </a:prstGeom>
            <a:noFill/>
            <a:ln w="12700">
              <a:solidFill>
                <a:schemeClr val="tx2">
                  <a:lumMod val="90000"/>
                </a:schemeClr>
              </a:solidFill>
            </a:ln>
          </p:spPr>
          <p:style>
            <a:lnRef idx="2">
              <a:schemeClr val="accent1">
                <a:shade val="50000"/>
              </a:schemeClr>
            </a:lnRef>
            <a:fillRef idx="1">
              <a:schemeClr val="accent1"/>
            </a:fillRef>
            <a:effectRef idx="0">
              <a:schemeClr val="accent1"/>
            </a:effectRef>
            <a:fontRef idx="minor">
              <a:schemeClr val="lt1"/>
            </a:fontRef>
          </p:style>
        </p:cxnSp>
      </p:grpSp>
      <p:sp>
        <p:nvSpPr>
          <p:cNvPr id="14" name="Picture Placeholder 13"/>
          <p:cNvSpPr>
            <a:spLocks noGrp="1"/>
          </p:cNvSpPr>
          <p:nvPr>
            <p:ph type="pic" sz="quarter" idx="12"/>
          </p:nvPr>
        </p:nvSpPr>
        <p:spPr>
          <a:xfrm>
            <a:off x="636493" y="533400"/>
            <a:ext cx="7836408" cy="2828925"/>
          </a:xfrm>
        </p:spPr>
        <p:txBody>
          <a:bodyPr>
            <a:normAutofit/>
          </a:bodyPr>
          <a:lstStyle>
            <a:lvl1pPr>
              <a:buNone/>
              <a:defRPr sz="2000"/>
            </a:lvl1pPr>
          </a:lstStyle>
          <a:p>
            <a:r>
              <a:rPr lang="en-US" smtClean="0"/>
              <a:t>Click icon to add picture</a:t>
            </a: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grpSp>
        <p:nvGrpSpPr>
          <p:cNvPr id="7" name="Group 23"/>
          <p:cNvGrpSpPr/>
          <p:nvPr/>
        </p:nvGrpSpPr>
        <p:grpSpPr>
          <a:xfrm>
            <a:off x="182880" y="173699"/>
            <a:ext cx="8778240" cy="6510602"/>
            <a:chOff x="182880" y="173699"/>
            <a:chExt cx="8778240" cy="6510602"/>
          </a:xfrm>
        </p:grpSpPr>
        <p:pic>
          <p:nvPicPr>
            <p:cNvPr id="25" name="Picture 24" descr="PaperPanel-Base.jpg"/>
            <p:cNvPicPr>
              <a:picLocks noChangeAspect="1"/>
            </p:cNvPicPr>
            <p:nvPr/>
          </p:nvPicPr>
          <p:blipFill>
            <a:blip r:embed="rId2"/>
            <a:stretch>
              <a:fillRect/>
            </a:stretch>
          </p:blipFill>
          <p:spPr>
            <a:xfrm>
              <a:off x="182880" y="173699"/>
              <a:ext cx="8778240" cy="6510602"/>
            </a:xfrm>
            <a:prstGeom prst="rect">
              <a:avLst/>
            </a:prstGeom>
            <a:noFill/>
            <a:ln w="12700">
              <a:noFill/>
            </a:ln>
            <a:effectLst>
              <a:outerShdw blurRad="63500" sx="101000" sy="101000" algn="ctr" rotWithShape="0">
                <a:prstClr val="black">
                  <a:alpha val="40000"/>
                </a:prstClr>
              </a:outerShdw>
            </a:effectLst>
            <a:scene3d>
              <a:camera prst="perspectiveFront" fov="4800000"/>
              <a:lightRig rig="threePt" dir="t"/>
            </a:scene3d>
          </p:spPr>
        </p:pic>
        <p:grpSp>
          <p:nvGrpSpPr>
            <p:cNvPr id="8" name="Group 10"/>
            <p:cNvGrpSpPr/>
            <p:nvPr/>
          </p:nvGrpSpPr>
          <p:grpSpPr>
            <a:xfrm>
              <a:off x="256032" y="237744"/>
              <a:ext cx="8622792" cy="6364224"/>
              <a:chOff x="247157" y="247430"/>
              <a:chExt cx="8622792" cy="6364224"/>
            </a:xfrm>
          </p:grpSpPr>
          <p:sp>
            <p:nvSpPr>
              <p:cNvPr id="27" name="Rectangle 26"/>
              <p:cNvSpPr>
                <a:spLocks/>
              </p:cNvSpPr>
              <p:nvPr/>
            </p:nvSpPr>
            <p:spPr>
              <a:xfrm>
                <a:off x="247157" y="247430"/>
                <a:ext cx="8622792" cy="6364224"/>
              </a:xfrm>
              <a:prstGeom prst="rect">
                <a:avLst/>
              </a:prstGeom>
              <a:noFill/>
              <a:ln w="12700">
                <a:solidFill>
                  <a:schemeClr val="tx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28" name="Straight Connector 27"/>
              <p:cNvCxnSpPr/>
              <p:nvPr/>
            </p:nvCxnSpPr>
            <p:spPr>
              <a:xfrm>
                <a:off x="247157" y="6389024"/>
                <a:ext cx="8622792" cy="1588"/>
              </a:xfrm>
              <a:prstGeom prst="line">
                <a:avLst/>
              </a:prstGeom>
              <a:noFill/>
              <a:ln w="12700">
                <a:solidFill>
                  <a:schemeClr val="tx2">
                    <a:lumMod val="9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sp>
        <p:nvSpPr>
          <p:cNvPr id="2" name="Title 1"/>
          <p:cNvSpPr>
            <a:spLocks noGrp="1"/>
          </p:cNvSpPr>
          <p:nvPr>
            <p:ph type="title"/>
          </p:nvPr>
        </p:nvSpPr>
        <p:spPr>
          <a:xfrm>
            <a:off x="900113" y="1371600"/>
            <a:ext cx="7345362" cy="1676400"/>
          </a:xfrm>
        </p:spPr>
        <p:txBody>
          <a:bodyPr anchor="b" anchorCtr="0">
            <a:noAutofit/>
          </a:bodyPr>
          <a:lstStyle>
            <a:lvl1pPr algn="ctr">
              <a:defRPr sz="5400" b="0" i="0" cap="none" baseline="0"/>
            </a:lvl1pPr>
          </a:lstStyle>
          <a:p>
            <a:r>
              <a:rPr lang="en-US" smtClean="0"/>
              <a:t>Click to edit Master title style</a:t>
            </a:r>
            <a:endParaRPr/>
          </a:p>
        </p:txBody>
      </p:sp>
      <p:sp>
        <p:nvSpPr>
          <p:cNvPr id="3" name="Text Placeholder 2"/>
          <p:cNvSpPr>
            <a:spLocks noGrp="1"/>
          </p:cNvSpPr>
          <p:nvPr>
            <p:ph type="body" idx="1"/>
          </p:nvPr>
        </p:nvSpPr>
        <p:spPr>
          <a:xfrm>
            <a:off x="900113" y="3134566"/>
            <a:ext cx="7345362" cy="1500187"/>
          </a:xfrm>
        </p:spPr>
        <p:txBody>
          <a:bodyPr anchor="t" anchorCtr="0"/>
          <a:lstStyle>
            <a:lvl1pPr marL="0" indent="0" algn="ctr">
              <a:buNone/>
              <a:defRPr sz="20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BBC0CD0-40D7-6F4C-A756-0F9871A1997B}" type="datetimeFigureOut">
              <a:rPr lang="en-US" smtClean="0"/>
              <a:t>2/19/10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B9770A9-CBDB-BA4F-8E69-BD854FC695DF}"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grpSp>
        <p:nvGrpSpPr>
          <p:cNvPr id="8" name="Group 13"/>
          <p:cNvGrpSpPr/>
          <p:nvPr/>
        </p:nvGrpSpPr>
        <p:grpSpPr>
          <a:xfrm>
            <a:off x="182880" y="173699"/>
            <a:ext cx="8778240" cy="6510602"/>
            <a:chOff x="182880" y="173699"/>
            <a:chExt cx="8778240" cy="6510602"/>
          </a:xfrm>
        </p:grpSpPr>
        <p:pic>
          <p:nvPicPr>
            <p:cNvPr id="15" name="Picture 14" descr="PaperPanel-Base.jpg"/>
            <p:cNvPicPr>
              <a:picLocks noChangeAspect="1"/>
            </p:cNvPicPr>
            <p:nvPr/>
          </p:nvPicPr>
          <p:blipFill>
            <a:blip r:embed="rId2"/>
            <a:stretch>
              <a:fillRect/>
            </a:stretch>
          </p:blipFill>
          <p:spPr>
            <a:xfrm>
              <a:off x="182880" y="173699"/>
              <a:ext cx="8778240" cy="6510602"/>
            </a:xfrm>
            <a:prstGeom prst="rect">
              <a:avLst/>
            </a:prstGeom>
            <a:noFill/>
            <a:ln w="12700">
              <a:noFill/>
            </a:ln>
            <a:effectLst>
              <a:outerShdw blurRad="63500" sx="101000" sy="101000" algn="ctr" rotWithShape="0">
                <a:prstClr val="black">
                  <a:alpha val="40000"/>
                </a:prstClr>
              </a:outerShdw>
            </a:effectLst>
            <a:scene3d>
              <a:camera prst="perspectiveFront" fov="4800000"/>
              <a:lightRig rig="threePt" dir="t"/>
            </a:scene3d>
          </p:spPr>
        </p:pic>
        <p:grpSp>
          <p:nvGrpSpPr>
            <p:cNvPr id="9" name="Group 10"/>
            <p:cNvGrpSpPr/>
            <p:nvPr/>
          </p:nvGrpSpPr>
          <p:grpSpPr>
            <a:xfrm>
              <a:off x="256032" y="237744"/>
              <a:ext cx="8622792" cy="6364224"/>
              <a:chOff x="247157" y="247430"/>
              <a:chExt cx="8622792" cy="6364224"/>
            </a:xfrm>
          </p:grpSpPr>
          <p:sp>
            <p:nvSpPr>
              <p:cNvPr id="17" name="Rectangle 16"/>
              <p:cNvSpPr>
                <a:spLocks/>
              </p:cNvSpPr>
              <p:nvPr/>
            </p:nvSpPr>
            <p:spPr>
              <a:xfrm>
                <a:off x="247157" y="247430"/>
                <a:ext cx="8622792" cy="6364224"/>
              </a:xfrm>
              <a:prstGeom prst="rect">
                <a:avLst/>
              </a:prstGeom>
              <a:noFill/>
              <a:ln w="12700">
                <a:solidFill>
                  <a:schemeClr val="tx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18" name="Straight Connector 17"/>
              <p:cNvCxnSpPr/>
              <p:nvPr/>
            </p:nvCxnSpPr>
            <p:spPr>
              <a:xfrm>
                <a:off x="247157" y="6389024"/>
                <a:ext cx="8622792" cy="1588"/>
              </a:xfrm>
              <a:prstGeom prst="line">
                <a:avLst/>
              </a:prstGeom>
              <a:noFill/>
              <a:ln w="12700">
                <a:solidFill>
                  <a:schemeClr val="tx2">
                    <a:lumMod val="90000"/>
                  </a:schemeClr>
                </a:solidFill>
              </a:ln>
            </p:spPr>
            <p:style>
              <a:lnRef idx="2">
                <a:schemeClr val="accent1">
                  <a:shade val="50000"/>
                </a:schemeClr>
              </a:lnRef>
              <a:fillRef idx="1">
                <a:schemeClr val="accent1"/>
              </a:fillRef>
              <a:effectRef idx="0">
                <a:schemeClr val="accent1"/>
              </a:effectRef>
              <a:fontRef idx="minor">
                <a:schemeClr val="lt1"/>
              </a:fontRef>
            </p:style>
          </p:cxnSp>
          <p:sp>
            <p:nvSpPr>
              <p:cNvPr id="19" name="Rectangle 18"/>
              <p:cNvSpPr/>
              <p:nvPr/>
            </p:nvSpPr>
            <p:spPr>
              <a:xfrm>
                <a:off x="247157" y="1612392"/>
                <a:ext cx="8622792" cy="64008"/>
              </a:xfrm>
              <a:prstGeom prst="rect">
                <a:avLst/>
              </a:prstGeom>
              <a:solidFill>
                <a:schemeClr val="bg2">
                  <a:lumMod val="40000"/>
                  <a:lumOff val="60000"/>
                </a:schemeClr>
              </a:solidFill>
              <a:ln w="31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900111" y="2147888"/>
            <a:ext cx="3566160" cy="3927475"/>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4648199" y="2147888"/>
            <a:ext cx="3566160" cy="3927475"/>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CBBC0CD0-40D7-6F4C-A756-0F9871A1997B}" type="datetimeFigureOut">
              <a:rPr lang="en-US" smtClean="0"/>
              <a:t>2/19/10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B9770A9-CBDB-BA4F-8E69-BD854FC695DF}"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grpSp>
        <p:nvGrpSpPr>
          <p:cNvPr id="10" name="Group 16"/>
          <p:cNvGrpSpPr/>
          <p:nvPr/>
        </p:nvGrpSpPr>
        <p:grpSpPr>
          <a:xfrm>
            <a:off x="182880" y="173699"/>
            <a:ext cx="8778240" cy="6510602"/>
            <a:chOff x="182880" y="173699"/>
            <a:chExt cx="8778240" cy="6510602"/>
          </a:xfrm>
        </p:grpSpPr>
        <p:pic>
          <p:nvPicPr>
            <p:cNvPr id="18" name="Picture 17" descr="PaperPanel-Base.jpg"/>
            <p:cNvPicPr>
              <a:picLocks noChangeAspect="1"/>
            </p:cNvPicPr>
            <p:nvPr/>
          </p:nvPicPr>
          <p:blipFill>
            <a:blip r:embed="rId2"/>
            <a:stretch>
              <a:fillRect/>
            </a:stretch>
          </p:blipFill>
          <p:spPr>
            <a:xfrm>
              <a:off x="182880" y="173699"/>
              <a:ext cx="8778240" cy="6510602"/>
            </a:xfrm>
            <a:prstGeom prst="rect">
              <a:avLst/>
            </a:prstGeom>
            <a:noFill/>
            <a:ln w="12700">
              <a:noFill/>
            </a:ln>
            <a:effectLst>
              <a:outerShdw blurRad="63500" sx="101000" sy="101000" algn="ctr" rotWithShape="0">
                <a:prstClr val="black">
                  <a:alpha val="40000"/>
                </a:prstClr>
              </a:outerShdw>
            </a:effectLst>
            <a:scene3d>
              <a:camera prst="perspectiveFront" fov="4800000"/>
              <a:lightRig rig="threePt" dir="t"/>
            </a:scene3d>
          </p:spPr>
        </p:pic>
        <p:grpSp>
          <p:nvGrpSpPr>
            <p:cNvPr id="11" name="Group 10"/>
            <p:cNvGrpSpPr/>
            <p:nvPr/>
          </p:nvGrpSpPr>
          <p:grpSpPr>
            <a:xfrm>
              <a:off x="256032" y="237744"/>
              <a:ext cx="8622792" cy="6364224"/>
              <a:chOff x="247157" y="247430"/>
              <a:chExt cx="8622792" cy="6364224"/>
            </a:xfrm>
          </p:grpSpPr>
          <p:sp>
            <p:nvSpPr>
              <p:cNvPr id="20" name="Rectangle 19"/>
              <p:cNvSpPr>
                <a:spLocks/>
              </p:cNvSpPr>
              <p:nvPr/>
            </p:nvSpPr>
            <p:spPr>
              <a:xfrm>
                <a:off x="247157" y="247430"/>
                <a:ext cx="8622792" cy="6364224"/>
              </a:xfrm>
              <a:prstGeom prst="rect">
                <a:avLst/>
              </a:prstGeom>
              <a:noFill/>
              <a:ln w="12700">
                <a:solidFill>
                  <a:schemeClr val="tx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21" name="Straight Connector 20"/>
              <p:cNvCxnSpPr/>
              <p:nvPr/>
            </p:nvCxnSpPr>
            <p:spPr>
              <a:xfrm>
                <a:off x="247157" y="6389024"/>
                <a:ext cx="8622792" cy="1588"/>
              </a:xfrm>
              <a:prstGeom prst="line">
                <a:avLst/>
              </a:prstGeom>
              <a:noFill/>
              <a:ln w="12700">
                <a:solidFill>
                  <a:schemeClr val="tx2">
                    <a:lumMod val="90000"/>
                  </a:schemeClr>
                </a:solidFill>
              </a:ln>
            </p:spPr>
            <p:style>
              <a:lnRef idx="2">
                <a:schemeClr val="accent1">
                  <a:shade val="50000"/>
                </a:schemeClr>
              </a:lnRef>
              <a:fillRef idx="1">
                <a:schemeClr val="accent1"/>
              </a:fillRef>
              <a:effectRef idx="0">
                <a:schemeClr val="accent1"/>
              </a:effectRef>
              <a:fontRef idx="minor">
                <a:schemeClr val="lt1"/>
              </a:fontRef>
            </p:style>
          </p:cxnSp>
          <p:sp>
            <p:nvSpPr>
              <p:cNvPr id="22" name="Rectangle 21"/>
              <p:cNvSpPr/>
              <p:nvPr/>
            </p:nvSpPr>
            <p:spPr>
              <a:xfrm>
                <a:off x="247157" y="1612392"/>
                <a:ext cx="8622792" cy="64008"/>
              </a:xfrm>
              <a:prstGeom prst="rect">
                <a:avLst/>
              </a:prstGeom>
              <a:solidFill>
                <a:schemeClr val="bg2">
                  <a:lumMod val="40000"/>
                  <a:lumOff val="60000"/>
                </a:schemeClr>
              </a:solidFill>
              <a:ln w="31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632301" y="1708990"/>
            <a:ext cx="3566160" cy="832503"/>
          </a:xfrm>
        </p:spPr>
        <p:txBody>
          <a:bodyPr anchor="ctr" anchorCtr="0">
            <a:noAutofit/>
          </a:bodyPr>
          <a:lstStyle>
            <a:lvl1pPr marL="0" indent="0" algn="ctr">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32301" y="2590801"/>
            <a:ext cx="3566160" cy="3484562"/>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4945539" y="1708990"/>
            <a:ext cx="3566160" cy="832503"/>
          </a:xfrm>
        </p:spPr>
        <p:txBody>
          <a:bodyPr anchor="ctr" anchorCtr="0">
            <a:noAutofit/>
          </a:bodyPr>
          <a:lstStyle>
            <a:lvl1pPr marL="0" indent="0" algn="ctr">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945539" y="2590801"/>
            <a:ext cx="3566160" cy="3484562"/>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p>
            <a:fld id="{CBBC0CD0-40D7-6F4C-A756-0F9871A1997B}" type="datetimeFigureOut">
              <a:rPr lang="en-US" smtClean="0"/>
              <a:t>2/19/10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B9770A9-CBDB-BA4F-8E69-BD854FC695DF}" type="slidenum">
              <a:rPr lang="en-US" smtClean="0"/>
              <a:t>‹#›</a:t>
            </a:fld>
            <a:endParaRPr lang="en-US"/>
          </a:p>
        </p:txBody>
      </p:sp>
      <p:cxnSp>
        <p:nvCxnSpPr>
          <p:cNvPr id="30" name="Straight Connector 29"/>
          <p:cNvCxnSpPr/>
          <p:nvPr/>
        </p:nvCxnSpPr>
        <p:spPr>
          <a:xfrm rot="16200000" flipH="1">
            <a:off x="2217480" y="4026438"/>
            <a:ext cx="4711326" cy="2286"/>
          </a:xfrm>
          <a:prstGeom prst="line">
            <a:avLst/>
          </a:prstGeom>
          <a:noFill/>
          <a:ln w="12700">
            <a:solidFill>
              <a:schemeClr val="tx2">
                <a:lumMod val="90000"/>
              </a:schemeClr>
            </a:solidFill>
          </a:ln>
        </p:spPr>
        <p:style>
          <a:lnRef idx="2">
            <a:schemeClr val="accent1">
              <a:shade val="50000"/>
            </a:schemeClr>
          </a:lnRef>
          <a:fillRef idx="1">
            <a:schemeClr val="accent1"/>
          </a:fillRef>
          <a:effectRef idx="0">
            <a:schemeClr val="accent1"/>
          </a:effectRef>
          <a:fontRef idx="minor">
            <a:schemeClr val="lt1"/>
          </a:fontRef>
        </p:style>
      </p:cxnSp>
      <p:cxnSp>
        <p:nvCxnSpPr>
          <p:cNvPr id="23" name="Straight Connector 22"/>
          <p:cNvCxnSpPr/>
          <p:nvPr/>
        </p:nvCxnSpPr>
        <p:spPr>
          <a:xfrm rot="16200000" flipH="1">
            <a:off x="2217480" y="4026438"/>
            <a:ext cx="4711326" cy="2286"/>
          </a:xfrm>
          <a:prstGeom prst="line">
            <a:avLst/>
          </a:prstGeom>
          <a:noFill/>
          <a:ln w="12700">
            <a:solidFill>
              <a:schemeClr val="tx2">
                <a:lumMod val="90000"/>
              </a:schemeClr>
            </a:solidFill>
          </a:ln>
        </p:spPr>
        <p:style>
          <a:lnRef idx="2">
            <a:schemeClr val="accent1">
              <a:shade val="50000"/>
            </a:schemeClr>
          </a:lnRef>
          <a:fillRef idx="1">
            <a:schemeClr val="accent1"/>
          </a:fillRef>
          <a:effectRef idx="0">
            <a:schemeClr val="accent1"/>
          </a:effectRef>
          <a:fontRef idx="minor">
            <a:schemeClr val="lt1"/>
          </a:fontRef>
        </p:style>
      </p:cxn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grpSp>
        <p:nvGrpSpPr>
          <p:cNvPr id="6" name="Group 18"/>
          <p:cNvGrpSpPr/>
          <p:nvPr/>
        </p:nvGrpSpPr>
        <p:grpSpPr>
          <a:xfrm>
            <a:off x="182880" y="173699"/>
            <a:ext cx="8778240" cy="6510602"/>
            <a:chOff x="182880" y="173699"/>
            <a:chExt cx="8778240" cy="6510602"/>
          </a:xfrm>
        </p:grpSpPr>
        <p:pic>
          <p:nvPicPr>
            <p:cNvPr id="20" name="Picture 19" descr="PaperPanel-Base.jpg"/>
            <p:cNvPicPr>
              <a:picLocks noChangeAspect="1"/>
            </p:cNvPicPr>
            <p:nvPr/>
          </p:nvPicPr>
          <p:blipFill>
            <a:blip r:embed="rId2"/>
            <a:stretch>
              <a:fillRect/>
            </a:stretch>
          </p:blipFill>
          <p:spPr>
            <a:xfrm>
              <a:off x="182880" y="173699"/>
              <a:ext cx="8778240" cy="6510602"/>
            </a:xfrm>
            <a:prstGeom prst="rect">
              <a:avLst/>
            </a:prstGeom>
            <a:noFill/>
            <a:ln w="12700">
              <a:noFill/>
            </a:ln>
            <a:effectLst>
              <a:outerShdw blurRad="63500" sx="101000" sy="101000" algn="ctr" rotWithShape="0">
                <a:prstClr val="black">
                  <a:alpha val="40000"/>
                </a:prstClr>
              </a:outerShdw>
            </a:effectLst>
            <a:scene3d>
              <a:camera prst="perspectiveFront" fov="4800000"/>
              <a:lightRig rig="threePt" dir="t"/>
            </a:scene3d>
          </p:spPr>
        </p:pic>
        <p:grpSp>
          <p:nvGrpSpPr>
            <p:cNvPr id="7" name="Group 10"/>
            <p:cNvGrpSpPr/>
            <p:nvPr/>
          </p:nvGrpSpPr>
          <p:grpSpPr>
            <a:xfrm>
              <a:off x="256032" y="237744"/>
              <a:ext cx="8622792" cy="6364224"/>
              <a:chOff x="247157" y="247430"/>
              <a:chExt cx="8622792" cy="6364224"/>
            </a:xfrm>
          </p:grpSpPr>
          <p:sp>
            <p:nvSpPr>
              <p:cNvPr id="22" name="Rectangle 21"/>
              <p:cNvSpPr>
                <a:spLocks/>
              </p:cNvSpPr>
              <p:nvPr/>
            </p:nvSpPr>
            <p:spPr>
              <a:xfrm>
                <a:off x="247157" y="247430"/>
                <a:ext cx="8622792" cy="6364224"/>
              </a:xfrm>
              <a:prstGeom prst="rect">
                <a:avLst/>
              </a:prstGeom>
              <a:noFill/>
              <a:ln w="12700">
                <a:solidFill>
                  <a:schemeClr val="tx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23" name="Straight Connector 22"/>
              <p:cNvCxnSpPr/>
              <p:nvPr/>
            </p:nvCxnSpPr>
            <p:spPr>
              <a:xfrm>
                <a:off x="247157" y="6389024"/>
                <a:ext cx="8622792" cy="1588"/>
              </a:xfrm>
              <a:prstGeom prst="line">
                <a:avLst/>
              </a:prstGeom>
              <a:noFill/>
              <a:ln w="12700">
                <a:solidFill>
                  <a:schemeClr val="tx2">
                    <a:lumMod val="90000"/>
                  </a:schemeClr>
                </a:solidFill>
              </a:ln>
            </p:spPr>
            <p:style>
              <a:lnRef idx="2">
                <a:schemeClr val="accent1">
                  <a:shade val="50000"/>
                </a:schemeClr>
              </a:lnRef>
              <a:fillRef idx="1">
                <a:schemeClr val="accent1"/>
              </a:fillRef>
              <a:effectRef idx="0">
                <a:schemeClr val="accent1"/>
              </a:effectRef>
              <a:fontRef idx="minor">
                <a:schemeClr val="lt1"/>
              </a:fontRef>
            </p:style>
          </p:cxnSp>
          <p:sp>
            <p:nvSpPr>
              <p:cNvPr id="24" name="Rectangle 23"/>
              <p:cNvSpPr/>
              <p:nvPr/>
            </p:nvSpPr>
            <p:spPr>
              <a:xfrm>
                <a:off x="247157" y="1612392"/>
                <a:ext cx="8622792" cy="64008"/>
              </a:xfrm>
              <a:prstGeom prst="rect">
                <a:avLst/>
              </a:prstGeom>
              <a:solidFill>
                <a:schemeClr val="bg2">
                  <a:lumMod val="40000"/>
                  <a:lumOff val="60000"/>
                </a:schemeClr>
              </a:solidFill>
              <a:ln w="31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CBBC0CD0-40D7-6F4C-A756-0F9871A1997B}" type="datetimeFigureOut">
              <a:rPr lang="en-US" smtClean="0"/>
              <a:t>2/19/10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B9770A9-CBDB-BA4F-8E69-BD854FC695DF}"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grpSp>
        <p:nvGrpSpPr>
          <p:cNvPr id="5" name="Group 17"/>
          <p:cNvGrpSpPr/>
          <p:nvPr/>
        </p:nvGrpSpPr>
        <p:grpSpPr>
          <a:xfrm>
            <a:off x="182880" y="173699"/>
            <a:ext cx="8778240" cy="6510602"/>
            <a:chOff x="182880" y="173699"/>
            <a:chExt cx="8778240" cy="6510602"/>
          </a:xfrm>
        </p:grpSpPr>
        <p:pic>
          <p:nvPicPr>
            <p:cNvPr id="19" name="Picture 18" descr="PaperPanel-Base.jpg"/>
            <p:cNvPicPr>
              <a:picLocks noChangeAspect="1"/>
            </p:cNvPicPr>
            <p:nvPr/>
          </p:nvPicPr>
          <p:blipFill>
            <a:blip r:embed="rId2"/>
            <a:stretch>
              <a:fillRect/>
            </a:stretch>
          </p:blipFill>
          <p:spPr>
            <a:xfrm>
              <a:off x="182880" y="173699"/>
              <a:ext cx="8778240" cy="6510602"/>
            </a:xfrm>
            <a:prstGeom prst="rect">
              <a:avLst/>
            </a:prstGeom>
            <a:noFill/>
            <a:ln w="12700">
              <a:noFill/>
            </a:ln>
            <a:effectLst>
              <a:outerShdw blurRad="63500" sx="101000" sy="101000" algn="ctr" rotWithShape="0">
                <a:prstClr val="black">
                  <a:alpha val="40000"/>
                </a:prstClr>
              </a:outerShdw>
            </a:effectLst>
            <a:scene3d>
              <a:camera prst="perspectiveFront" fov="4800000"/>
              <a:lightRig rig="threePt" dir="t"/>
            </a:scene3d>
          </p:spPr>
        </p:pic>
        <p:grpSp>
          <p:nvGrpSpPr>
            <p:cNvPr id="6" name="Group 10"/>
            <p:cNvGrpSpPr/>
            <p:nvPr/>
          </p:nvGrpSpPr>
          <p:grpSpPr>
            <a:xfrm>
              <a:off x="256032" y="237744"/>
              <a:ext cx="8622792" cy="6364224"/>
              <a:chOff x="247157" y="247430"/>
              <a:chExt cx="8622792" cy="6364224"/>
            </a:xfrm>
          </p:grpSpPr>
          <p:sp>
            <p:nvSpPr>
              <p:cNvPr id="21" name="Rectangle 20"/>
              <p:cNvSpPr>
                <a:spLocks/>
              </p:cNvSpPr>
              <p:nvPr/>
            </p:nvSpPr>
            <p:spPr>
              <a:xfrm>
                <a:off x="247157" y="247430"/>
                <a:ext cx="8622792" cy="6364224"/>
              </a:xfrm>
              <a:prstGeom prst="rect">
                <a:avLst/>
              </a:prstGeom>
              <a:noFill/>
              <a:ln w="12700">
                <a:solidFill>
                  <a:schemeClr val="tx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22" name="Straight Connector 21"/>
              <p:cNvCxnSpPr/>
              <p:nvPr/>
            </p:nvCxnSpPr>
            <p:spPr>
              <a:xfrm>
                <a:off x="247157" y="6389024"/>
                <a:ext cx="8622792" cy="1588"/>
              </a:xfrm>
              <a:prstGeom prst="line">
                <a:avLst/>
              </a:prstGeom>
              <a:noFill/>
              <a:ln w="12700">
                <a:solidFill>
                  <a:schemeClr val="tx2">
                    <a:lumMod val="9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sp>
        <p:nvSpPr>
          <p:cNvPr id="2" name="Date Placeholder 1"/>
          <p:cNvSpPr>
            <a:spLocks noGrp="1"/>
          </p:cNvSpPr>
          <p:nvPr>
            <p:ph type="dt" sz="half" idx="10"/>
          </p:nvPr>
        </p:nvSpPr>
        <p:spPr/>
        <p:txBody>
          <a:bodyPr/>
          <a:lstStyle/>
          <a:p>
            <a:fld id="{CBBC0CD0-40D7-6F4C-A756-0F9871A1997B}" type="datetimeFigureOut">
              <a:rPr lang="en-US" smtClean="0"/>
              <a:t>2/19/10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B9770A9-CBDB-BA4F-8E69-BD854FC695DF}"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grpSp>
        <p:nvGrpSpPr>
          <p:cNvPr id="8" name="Group 33"/>
          <p:cNvGrpSpPr/>
          <p:nvPr/>
        </p:nvGrpSpPr>
        <p:grpSpPr>
          <a:xfrm>
            <a:off x="182880" y="173699"/>
            <a:ext cx="8778240" cy="6510602"/>
            <a:chOff x="182880" y="173699"/>
            <a:chExt cx="8778240" cy="6510602"/>
          </a:xfrm>
        </p:grpSpPr>
        <p:grpSp>
          <p:nvGrpSpPr>
            <p:cNvPr id="9" name="Group 26"/>
            <p:cNvGrpSpPr/>
            <p:nvPr/>
          </p:nvGrpSpPr>
          <p:grpSpPr>
            <a:xfrm>
              <a:off x="182880" y="173699"/>
              <a:ext cx="8778240" cy="6510602"/>
              <a:chOff x="182880" y="173699"/>
              <a:chExt cx="8778240" cy="6510602"/>
            </a:xfrm>
          </p:grpSpPr>
          <p:pic>
            <p:nvPicPr>
              <p:cNvPr id="28" name="Picture 27" descr="PaperPanel-Base.jpg"/>
              <p:cNvPicPr>
                <a:picLocks noChangeAspect="1"/>
              </p:cNvPicPr>
              <p:nvPr/>
            </p:nvPicPr>
            <p:blipFill>
              <a:blip r:embed="rId2"/>
              <a:stretch>
                <a:fillRect/>
              </a:stretch>
            </p:blipFill>
            <p:spPr>
              <a:xfrm>
                <a:off x="182880" y="173699"/>
                <a:ext cx="8778240" cy="6510602"/>
              </a:xfrm>
              <a:prstGeom prst="rect">
                <a:avLst/>
              </a:prstGeom>
              <a:noFill/>
              <a:ln w="12700">
                <a:noFill/>
              </a:ln>
              <a:effectLst>
                <a:outerShdw blurRad="63500" sx="101000" sy="101000" algn="ctr" rotWithShape="0">
                  <a:prstClr val="black">
                    <a:alpha val="40000"/>
                  </a:prstClr>
                </a:outerShdw>
              </a:effectLst>
              <a:scene3d>
                <a:camera prst="perspectiveFront" fov="4800000"/>
                <a:lightRig rig="threePt" dir="t"/>
              </a:scene3d>
            </p:spPr>
          </p:pic>
          <p:grpSp>
            <p:nvGrpSpPr>
              <p:cNvPr id="10" name="Group 10"/>
              <p:cNvGrpSpPr/>
              <p:nvPr/>
            </p:nvGrpSpPr>
            <p:grpSpPr>
              <a:xfrm>
                <a:off x="256032" y="237744"/>
                <a:ext cx="8622792" cy="6364224"/>
                <a:chOff x="247157" y="247430"/>
                <a:chExt cx="8622792" cy="6364224"/>
              </a:xfrm>
            </p:grpSpPr>
            <p:sp>
              <p:nvSpPr>
                <p:cNvPr id="30" name="Rectangle 29"/>
                <p:cNvSpPr>
                  <a:spLocks/>
                </p:cNvSpPr>
                <p:nvPr/>
              </p:nvSpPr>
              <p:spPr>
                <a:xfrm>
                  <a:off x="247157" y="247430"/>
                  <a:ext cx="8622792" cy="6364224"/>
                </a:xfrm>
                <a:prstGeom prst="rect">
                  <a:avLst/>
                </a:prstGeom>
                <a:noFill/>
                <a:ln w="12700">
                  <a:solidFill>
                    <a:schemeClr val="tx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31" name="Straight Connector 30"/>
                <p:cNvCxnSpPr/>
                <p:nvPr/>
              </p:nvCxnSpPr>
              <p:spPr>
                <a:xfrm>
                  <a:off x="247157" y="6389024"/>
                  <a:ext cx="8622792" cy="1588"/>
                </a:xfrm>
                <a:prstGeom prst="line">
                  <a:avLst/>
                </a:prstGeom>
                <a:noFill/>
                <a:ln w="12700">
                  <a:solidFill>
                    <a:schemeClr val="tx2">
                      <a:lumMod val="9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sp>
          <p:nvSpPr>
            <p:cNvPr id="33" name="Rectangle 32"/>
            <p:cNvSpPr/>
            <p:nvPr/>
          </p:nvSpPr>
          <p:spPr>
            <a:xfrm rot="5400000">
              <a:off x="801086" y="3274090"/>
              <a:ext cx="6135624" cy="64008"/>
            </a:xfrm>
            <a:prstGeom prst="rect">
              <a:avLst/>
            </a:prstGeom>
            <a:solidFill>
              <a:schemeClr val="bg2">
                <a:lumMod val="40000"/>
                <a:lumOff val="60000"/>
              </a:schemeClr>
            </a:solidFill>
            <a:ln w="31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a:xfrm>
            <a:off x="530225" y="1169892"/>
            <a:ext cx="3008313" cy="914400"/>
          </a:xfrm>
        </p:spPr>
        <p:txBody>
          <a:bodyPr anchor="b">
            <a:normAutofit/>
          </a:bodyPr>
          <a:lstStyle>
            <a:lvl1pPr algn="l">
              <a:defRPr sz="2800" b="0"/>
            </a:lvl1pPr>
          </a:lstStyle>
          <a:p>
            <a:r>
              <a:rPr lang="en-US" smtClean="0"/>
              <a:t>Click to edit Master title style</a:t>
            </a:r>
            <a:endParaRPr/>
          </a:p>
        </p:txBody>
      </p:sp>
      <p:sp>
        <p:nvSpPr>
          <p:cNvPr id="3" name="Content Placeholder 2"/>
          <p:cNvSpPr>
            <a:spLocks noGrp="1"/>
          </p:cNvSpPr>
          <p:nvPr>
            <p:ph idx="1"/>
          </p:nvPr>
        </p:nvSpPr>
        <p:spPr>
          <a:xfrm>
            <a:off x="4328319" y="609600"/>
            <a:ext cx="4114800" cy="5465763"/>
          </a:xfrm>
        </p:spPr>
        <p:txBody>
          <a:bodyPr>
            <a:normAutofit/>
          </a:bodyPr>
          <a:lstStyle>
            <a:lvl1pPr>
              <a:defRPr sz="2400" baseline="0"/>
            </a:lvl1pPr>
            <a:lvl2pPr>
              <a:defRPr sz="2200" baseline="0"/>
            </a:lvl2pPr>
            <a:lvl3pPr>
              <a:defRPr sz="2000" baseline="0"/>
            </a:lvl3pPr>
            <a:lvl4pPr>
              <a:defRPr sz="1800" baseline="0"/>
            </a:lvl4pPr>
            <a:lvl5pPr>
              <a:defRPr sz="1800" baseline="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530225" y="2147888"/>
            <a:ext cx="3008313" cy="3262313"/>
          </a:xfrm>
        </p:spPr>
        <p:txBody>
          <a:bodyPr vert="horz" lIns="91440" tIns="45720" rIns="91440" bIns="45720" rtlCol="0">
            <a:normAutofit/>
          </a:bodyPr>
          <a:lstStyle>
            <a:lvl1pPr marL="0" indent="0">
              <a:lnSpc>
                <a:spcPct val="120000"/>
              </a:lnSpc>
              <a:buNone/>
              <a:defRPr sz="1600" kern="1200">
                <a:solidFill>
                  <a:schemeClr val="tx1">
                    <a:lumMod val="75000"/>
                    <a:lumOff val="25000"/>
                  </a:schemeClr>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l" defTabSz="914400" rtl="0" eaLnBrk="1" latinLnBrk="0" hangingPunct="1">
              <a:lnSpc>
                <a:spcPct val="110000"/>
              </a:lnSpc>
              <a:spcBef>
                <a:spcPts val="2000"/>
              </a:spcBef>
              <a:buClr>
                <a:schemeClr val="bg1">
                  <a:lumMod val="75000"/>
                  <a:lumOff val="25000"/>
                </a:schemeClr>
              </a:buClr>
              <a:buFont typeface="Arial" pitchFamily="34" charset="0"/>
              <a:buNone/>
            </a:pPr>
            <a:r>
              <a:rPr lang="en-US" smtClean="0"/>
              <a:t>Click to edit Master text styles</a:t>
            </a:r>
          </a:p>
        </p:txBody>
      </p:sp>
      <p:sp>
        <p:nvSpPr>
          <p:cNvPr id="5" name="Date Placeholder 4"/>
          <p:cNvSpPr>
            <a:spLocks noGrp="1"/>
          </p:cNvSpPr>
          <p:nvPr>
            <p:ph type="dt" sz="half" idx="10"/>
          </p:nvPr>
        </p:nvSpPr>
        <p:spPr/>
        <p:txBody>
          <a:bodyPr/>
          <a:lstStyle/>
          <a:p>
            <a:fld id="{CBBC0CD0-40D7-6F4C-A756-0F9871A1997B}" type="datetimeFigureOut">
              <a:rPr lang="en-US" smtClean="0"/>
              <a:t>2/19/10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B9770A9-CBDB-BA4F-8E69-BD854FC695DF}"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4" Type="http://schemas.openxmlformats.org/officeDocument/2006/relationships/slideLayout" Target="../slideLayouts/slideLayout14.xml"/><Relationship Id="rId4" Type="http://schemas.openxmlformats.org/officeDocument/2006/relationships/slideLayout" Target="../slideLayouts/slideLayout4.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 Type="http://schemas.openxmlformats.org/officeDocument/2006/relationships/slideLayout" Target="../slideLayouts/slideLayout1.xml"/><Relationship Id="rId6" Type="http://schemas.openxmlformats.org/officeDocument/2006/relationships/slideLayout" Target="../slideLayouts/slideLayout6.xml"/><Relationship Id="rId8" Type="http://schemas.openxmlformats.org/officeDocument/2006/relationships/slideLayout" Target="../slideLayouts/slideLayout8.xml"/><Relationship Id="rId13" Type="http://schemas.openxmlformats.org/officeDocument/2006/relationships/slideLayout" Target="../slideLayouts/slideLayout13.xml"/><Relationship Id="rId10" Type="http://schemas.openxmlformats.org/officeDocument/2006/relationships/slideLayout" Target="../slideLayouts/slideLayout10.xml"/><Relationship Id="rId5" Type="http://schemas.openxmlformats.org/officeDocument/2006/relationships/slideLayout" Target="../slideLayouts/slideLayout5.xml"/><Relationship Id="rId15" Type="http://schemas.openxmlformats.org/officeDocument/2006/relationships/theme" Target="../theme/theme1.xml"/><Relationship Id="rId12" Type="http://schemas.openxmlformats.org/officeDocument/2006/relationships/slideLayout" Target="../slideLayouts/slideLayout12.xml"/><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00113" y="244158"/>
            <a:ext cx="7345362" cy="1339850"/>
          </a:xfrm>
          <a:prstGeom prst="rect">
            <a:avLst/>
          </a:prstGeom>
        </p:spPr>
        <p:txBody>
          <a:bodyPr vert="horz" lIns="91440" tIns="45720" rIns="91440" bIns="45720" rtlCol="0" anchor="ctr">
            <a:normAutofit/>
          </a:bodyPr>
          <a:lstStyle/>
          <a:p>
            <a:r>
              <a:rPr lang="en-US" smtClean="0"/>
              <a:t>Click to edit Master title style</a:t>
            </a:r>
            <a:endParaRPr/>
          </a:p>
        </p:txBody>
      </p:sp>
      <p:sp>
        <p:nvSpPr>
          <p:cNvPr id="3" name="Text Placeholder 2"/>
          <p:cNvSpPr>
            <a:spLocks noGrp="1"/>
          </p:cNvSpPr>
          <p:nvPr>
            <p:ph type="body" idx="1"/>
          </p:nvPr>
        </p:nvSpPr>
        <p:spPr>
          <a:xfrm>
            <a:off x="900112" y="2133601"/>
            <a:ext cx="7345363" cy="393192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2"/>
          </p:nvPr>
        </p:nvSpPr>
        <p:spPr>
          <a:xfrm>
            <a:off x="243840" y="6371591"/>
            <a:ext cx="2133600" cy="259317"/>
          </a:xfrm>
          <a:prstGeom prst="rect">
            <a:avLst/>
          </a:prstGeom>
        </p:spPr>
        <p:txBody>
          <a:bodyPr vert="horz" lIns="91440" tIns="45720" rIns="91440" bIns="45720" rtlCol="0" anchor="ctr"/>
          <a:lstStyle>
            <a:lvl1pPr algn="l">
              <a:defRPr sz="1200">
                <a:solidFill>
                  <a:schemeClr val="bg2">
                    <a:lumMod val="60000"/>
                    <a:lumOff val="40000"/>
                  </a:schemeClr>
                </a:solidFill>
                <a:latin typeface="Brush Script MT" pitchFamily="66" charset="0"/>
              </a:defRPr>
            </a:lvl1pPr>
          </a:lstStyle>
          <a:p>
            <a:fld id="{CBBC0CD0-40D7-6F4C-A756-0F9871A1997B}" type="datetimeFigureOut">
              <a:rPr lang="en-US" smtClean="0"/>
              <a:t>2/19/10</a:t>
            </a:fld>
            <a:endParaRPr lang="en-US"/>
          </a:p>
        </p:txBody>
      </p:sp>
      <p:sp>
        <p:nvSpPr>
          <p:cNvPr id="5" name="Footer Placeholder 4"/>
          <p:cNvSpPr>
            <a:spLocks noGrp="1"/>
          </p:cNvSpPr>
          <p:nvPr>
            <p:ph type="ftr" sz="quarter" idx="3"/>
          </p:nvPr>
        </p:nvSpPr>
        <p:spPr>
          <a:xfrm>
            <a:off x="5958840" y="6371591"/>
            <a:ext cx="2895600" cy="257810"/>
          </a:xfrm>
          <a:prstGeom prst="rect">
            <a:avLst/>
          </a:prstGeom>
        </p:spPr>
        <p:txBody>
          <a:bodyPr vert="horz" lIns="91440" tIns="45720" rIns="91440" bIns="45720" rtlCol="0" anchor="ctr"/>
          <a:lstStyle>
            <a:lvl1pPr marL="0" algn="r" defTabSz="914400" rtl="0" eaLnBrk="1" latinLnBrk="0" hangingPunct="1">
              <a:defRPr sz="1200" kern="1200">
                <a:solidFill>
                  <a:schemeClr val="bg2">
                    <a:lumMod val="60000"/>
                    <a:lumOff val="40000"/>
                  </a:schemeClr>
                </a:solidFill>
                <a:latin typeface="Brush Script MT" pitchFamily="66" charset="0"/>
                <a:ea typeface="+mn-ea"/>
                <a:cs typeface="+mn-cs"/>
              </a:defRPr>
            </a:lvl1pPr>
          </a:lstStyle>
          <a:p>
            <a:endParaRPr lang="en-US"/>
          </a:p>
        </p:txBody>
      </p:sp>
      <p:sp>
        <p:nvSpPr>
          <p:cNvPr id="6" name="Slide Number Placeholder 5"/>
          <p:cNvSpPr>
            <a:spLocks noGrp="1"/>
          </p:cNvSpPr>
          <p:nvPr>
            <p:ph type="sldNum" sz="quarter" idx="4"/>
          </p:nvPr>
        </p:nvSpPr>
        <p:spPr>
          <a:xfrm>
            <a:off x="4191000" y="6356350"/>
            <a:ext cx="762000" cy="271463"/>
          </a:xfrm>
          <a:prstGeom prst="rect">
            <a:avLst/>
          </a:prstGeom>
        </p:spPr>
        <p:txBody>
          <a:bodyPr vert="horz" lIns="91440" tIns="45720" rIns="91440" bIns="45720" rtlCol="0" anchor="ctr"/>
          <a:lstStyle>
            <a:lvl1pPr marL="0" algn="ctr" defTabSz="914400" rtl="0" eaLnBrk="1" latinLnBrk="0" hangingPunct="1">
              <a:defRPr sz="1200" kern="1200">
                <a:solidFill>
                  <a:schemeClr val="bg2">
                    <a:lumMod val="60000"/>
                    <a:lumOff val="40000"/>
                  </a:schemeClr>
                </a:solidFill>
                <a:latin typeface="+mn-lt"/>
                <a:ea typeface="+mn-ea"/>
                <a:cs typeface="+mn-cs"/>
              </a:defRPr>
            </a:lvl1pPr>
          </a:lstStyle>
          <a:p>
            <a:fld id="{8B9770A9-CBDB-BA4F-8E69-BD854FC695DF}" type="slidenum">
              <a:rPr lang="en-US" smtClean="0"/>
              <a:t>‹#›</a:t>
            </a:fld>
            <a:endParaRPr lang="en-US"/>
          </a:p>
        </p:txBody>
      </p:sp>
    </p:spTree>
  </p:cSld>
  <p:clrMap bg1="dk1" tx1="lt1" bg2="dk2" tx2="lt2" accent1="accent1" accent2="accent2" accent3="accent3" accent4="accent4" accent5="accent5" accent6="accent6" hlink="hlink" folHlink="folHlink"/>
  <p:sldLayoutIdLst>
    <p:sldLayoutId r:id="rId1"/>
    <p:sldLayoutId r:id="rId2"/>
    <p:sldLayoutId r:id="rId3"/>
    <p:sldLayoutId r:id="rId4"/>
    <p:sldLayoutId r:id="rId5"/>
    <p:sldLayoutId r:id="rId6"/>
    <p:sldLayoutId r:id="rId7"/>
    <p:sldLayoutId r:id="rId8"/>
    <p:sldLayoutId r:id="rId9"/>
    <p:sldLayoutId r:id="rId10"/>
    <p:sldLayoutId r:id="rId11"/>
    <p:sldLayoutId r:id="rId12"/>
    <p:sldLayoutId r:id="rId13"/>
    <p:sldLayoutId r:id="rId14"/>
  </p:sldLayoutIdLst>
  <p:txStyles>
    <p:titleStyle>
      <a:lvl1pPr algn="ctr" defTabSz="914400" rtl="0" eaLnBrk="1" latinLnBrk="0" hangingPunct="1">
        <a:spcBef>
          <a:spcPct val="0"/>
        </a:spcBef>
        <a:buNone/>
        <a:defRPr sz="4800" kern="1200">
          <a:solidFill>
            <a:schemeClr val="tx1">
              <a:lumMod val="75000"/>
              <a:lumOff val="25000"/>
            </a:schemeClr>
          </a:solidFill>
          <a:latin typeface="+mj-lt"/>
          <a:ea typeface="+mj-ea"/>
          <a:cs typeface="+mj-cs"/>
        </a:defRPr>
      </a:lvl1pPr>
    </p:titleStyle>
    <p:bodyStyle>
      <a:lvl1pPr marL="342900" indent="-342900" algn="l" defTabSz="914400" rtl="0" eaLnBrk="1" latinLnBrk="0" hangingPunct="1">
        <a:spcBef>
          <a:spcPts val="2000"/>
        </a:spcBef>
        <a:buClr>
          <a:schemeClr val="tx1">
            <a:lumMod val="75000"/>
            <a:lumOff val="25000"/>
          </a:schemeClr>
        </a:buClr>
        <a:buFont typeface="Arial" pitchFamily="34" charset="0"/>
        <a:buChar char="•"/>
        <a:defRPr sz="2400" kern="1200">
          <a:solidFill>
            <a:schemeClr val="tx1">
              <a:lumMod val="75000"/>
              <a:lumOff val="25000"/>
            </a:schemeClr>
          </a:solidFill>
          <a:latin typeface="+mn-lt"/>
          <a:ea typeface="+mn-ea"/>
          <a:cs typeface="+mn-cs"/>
        </a:defRPr>
      </a:lvl1pPr>
      <a:lvl2pPr marL="579438" indent="-228600" algn="l" defTabSz="914400" rtl="0" eaLnBrk="1" latinLnBrk="0" hangingPunct="1">
        <a:spcBef>
          <a:spcPts val="600"/>
        </a:spcBef>
        <a:buClr>
          <a:schemeClr val="bg2">
            <a:lumMod val="60000"/>
            <a:lumOff val="40000"/>
          </a:schemeClr>
        </a:buClr>
        <a:buFont typeface="Arial" pitchFamily="34" charset="0"/>
        <a:buChar char="•"/>
        <a:defRPr sz="2200" kern="1200">
          <a:solidFill>
            <a:schemeClr val="tx1">
              <a:lumMod val="75000"/>
              <a:lumOff val="25000"/>
            </a:schemeClr>
          </a:solidFill>
          <a:latin typeface="+mn-lt"/>
          <a:ea typeface="+mn-ea"/>
          <a:cs typeface="+mn-cs"/>
        </a:defRPr>
      </a:lvl2pPr>
      <a:lvl3pPr marL="808038" indent="-228600" algn="l" defTabSz="914400" rtl="0" eaLnBrk="1" latinLnBrk="0" hangingPunct="1">
        <a:spcBef>
          <a:spcPts val="600"/>
        </a:spcBef>
        <a:buClr>
          <a:schemeClr val="tx1">
            <a:lumMod val="75000"/>
            <a:lumOff val="25000"/>
          </a:schemeClr>
        </a:buClr>
        <a:buFont typeface="Arial" pitchFamily="34" charset="0"/>
        <a:buChar char="•"/>
        <a:defRPr sz="2000" kern="1200">
          <a:solidFill>
            <a:schemeClr val="tx1">
              <a:lumMod val="75000"/>
              <a:lumOff val="25000"/>
            </a:schemeClr>
          </a:solidFill>
          <a:latin typeface="+mn-lt"/>
          <a:ea typeface="+mn-ea"/>
          <a:cs typeface="+mn-cs"/>
        </a:defRPr>
      </a:lvl3pPr>
      <a:lvl4pPr marL="1036638" indent="-228600" algn="l" defTabSz="914400" rtl="0" eaLnBrk="1" latinLnBrk="0" hangingPunct="1">
        <a:spcBef>
          <a:spcPts val="600"/>
        </a:spcBef>
        <a:buClr>
          <a:schemeClr val="bg2">
            <a:lumMod val="60000"/>
            <a:lumOff val="40000"/>
          </a:schemeClr>
        </a:buClr>
        <a:buFont typeface="Arial" pitchFamily="34" charset="0"/>
        <a:buChar char="•"/>
        <a:defRPr sz="1800" kern="1200">
          <a:solidFill>
            <a:schemeClr val="tx1">
              <a:lumMod val="75000"/>
              <a:lumOff val="25000"/>
            </a:schemeClr>
          </a:solidFill>
          <a:latin typeface="+mn-lt"/>
          <a:ea typeface="+mn-ea"/>
          <a:cs typeface="+mn-cs"/>
        </a:defRPr>
      </a:lvl4pPr>
      <a:lvl5pPr marL="1265238" indent="-228600" algn="l" defTabSz="914400" rtl="0" eaLnBrk="1" latinLnBrk="0" hangingPunct="1">
        <a:spcBef>
          <a:spcPts val="600"/>
        </a:spcBef>
        <a:buClr>
          <a:schemeClr val="tx1">
            <a:lumMod val="75000"/>
            <a:lumOff val="25000"/>
          </a:schemeClr>
        </a:buClr>
        <a:buFont typeface="Arial" pitchFamily="34" charset="0"/>
        <a:buChar char="•"/>
        <a:defRPr sz="1800" kern="1200">
          <a:solidFill>
            <a:schemeClr val="tx1">
              <a:lumMod val="75000"/>
              <a:lumOff val="2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12.pdf"/><Relationship Id="rId3" Type="http://schemas.openxmlformats.org/officeDocument/2006/relationships/image" Target="../media/image13.pn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image" Target="../media/image18.pdf"/><Relationship Id="rId3" Type="http://schemas.openxmlformats.org/officeDocument/2006/relationships/image" Target="../media/image19.pn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6.pdf"/><Relationship Id="rId3" Type="http://schemas.openxmlformats.org/officeDocument/2006/relationships/image" Target="../media/image7.pn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9.pdf"/><Relationship Id="rId3" Type="http://schemas.openxmlformats.org/officeDocument/2006/relationships/image" Target="../media/image10.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Famous Teacher Quotes</a:t>
            </a:r>
            <a:endParaRPr lang="en-US" dirty="0"/>
          </a:p>
        </p:txBody>
      </p:sp>
      <p:sp>
        <p:nvSpPr>
          <p:cNvPr id="3" name="Subtitle 2"/>
          <p:cNvSpPr>
            <a:spLocks noGrp="1"/>
          </p:cNvSpPr>
          <p:nvPr>
            <p:ph type="subTitle" idx="1"/>
          </p:nvPr>
        </p:nvSpPr>
        <p:spPr/>
        <p:txBody>
          <a:bodyPr>
            <a:noAutofit/>
          </a:bodyPr>
          <a:lstStyle/>
          <a:p>
            <a:r>
              <a:rPr lang="en-US" sz="3200" dirty="0" smtClean="0"/>
              <a:t>Students of PLN 5 – Informational Reading and Writing</a:t>
            </a:r>
          </a:p>
          <a:p>
            <a:r>
              <a:rPr lang="en-US" sz="3200" dirty="0" smtClean="0"/>
              <a:t>February, 2010</a:t>
            </a:r>
            <a:endParaRPr lang="en-US" sz="32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 name="Title 13"/>
          <p:cNvSpPr>
            <a:spLocks noGrp="1"/>
          </p:cNvSpPr>
          <p:nvPr>
            <p:ph type="title"/>
          </p:nvPr>
        </p:nvSpPr>
        <p:spPr>
          <a:xfrm>
            <a:off x="900113" y="2590800"/>
            <a:ext cx="7345362" cy="1676400"/>
          </a:xfrm>
        </p:spPr>
        <p:txBody>
          <a:bodyPr/>
          <a:lstStyle/>
          <a:p>
            <a:r>
              <a:rPr lang="en-US" sz="4400" b="1" i="1" dirty="0" smtClean="0">
                <a:solidFill>
                  <a:schemeClr val="accent2">
                    <a:lumMod val="50000"/>
                  </a:schemeClr>
                </a:solidFill>
                <a:latin typeface="Candara"/>
                <a:cs typeface="Candara"/>
              </a:rPr>
              <a:t>“As I observe my students, I notice that this makes them feel more comfortable when they know what is expected. The prompts give them a guideline to follow.”</a:t>
            </a:r>
            <a:endParaRPr lang="en-US" sz="4400" b="1" i="1" dirty="0">
              <a:solidFill>
                <a:schemeClr val="accent2">
                  <a:lumMod val="50000"/>
                </a:schemeClr>
              </a:solidFill>
              <a:latin typeface="Candara"/>
              <a:cs typeface="Candara"/>
            </a:endParaRPr>
          </a:p>
        </p:txBody>
      </p:sp>
      <p:sp>
        <p:nvSpPr>
          <p:cNvPr id="15" name="Text Placeholder 14"/>
          <p:cNvSpPr>
            <a:spLocks noGrp="1"/>
          </p:cNvSpPr>
          <p:nvPr>
            <p:ph type="body" idx="1"/>
          </p:nvPr>
        </p:nvSpPr>
        <p:spPr>
          <a:xfrm>
            <a:off x="900113" y="4724400"/>
            <a:ext cx="7345362" cy="1500187"/>
          </a:xfrm>
        </p:spPr>
        <p:txBody>
          <a:bodyPr>
            <a:normAutofit/>
          </a:bodyPr>
          <a:lstStyle/>
          <a:p>
            <a:pPr algn="r"/>
            <a:r>
              <a:rPr lang="en-US" sz="3200" b="1" i="1" dirty="0" smtClean="0">
                <a:solidFill>
                  <a:schemeClr val="accent2">
                    <a:lumMod val="50000"/>
                  </a:schemeClr>
                </a:solidFill>
                <a:latin typeface="Candara"/>
                <a:cs typeface="Candara"/>
              </a:rPr>
              <a:t>V. </a:t>
            </a:r>
            <a:r>
              <a:rPr lang="en-US" sz="3200" b="1" i="1" dirty="0" err="1" smtClean="0">
                <a:solidFill>
                  <a:schemeClr val="accent2">
                    <a:lumMod val="50000"/>
                  </a:schemeClr>
                </a:solidFill>
                <a:latin typeface="Candara"/>
                <a:cs typeface="Candara"/>
              </a:rPr>
              <a:t>Eggler</a:t>
            </a:r>
            <a:endParaRPr lang="en-US" sz="3200" b="1" i="1" dirty="0">
              <a:solidFill>
                <a:schemeClr val="accent2">
                  <a:lumMod val="50000"/>
                </a:schemeClr>
              </a:solidFill>
              <a:latin typeface="Candara"/>
              <a:cs typeface="Candara"/>
            </a:endParaRPr>
          </a:p>
        </p:txBody>
      </p:sp>
      <p:pic>
        <p:nvPicPr>
          <p:cNvPr id="4" name="Picture 3" descr="j0178537.jpg"/>
          <p:cNvPicPr>
            <a:picLocks noChangeAspect="1"/>
          </p:cNvPicPr>
          <p:nvPr/>
        </p:nvPicPr>
        <p:blipFill>
          <a:blip r:embed="rId2">
            <a:alphaModFix amt="30000"/>
          </a:blip>
          <a:stretch>
            <a:fillRect/>
          </a:stretch>
        </p:blipFill>
        <p:spPr>
          <a:xfrm>
            <a:off x="344606" y="228600"/>
            <a:ext cx="8418394" cy="5995987"/>
          </a:xfrm>
          <a:prstGeom prst="rect">
            <a:avLst/>
          </a:prstGeom>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 name="Title 13"/>
          <p:cNvSpPr>
            <a:spLocks noGrp="1"/>
          </p:cNvSpPr>
          <p:nvPr>
            <p:ph type="title"/>
          </p:nvPr>
        </p:nvSpPr>
        <p:spPr>
          <a:xfrm>
            <a:off x="900113" y="2590800"/>
            <a:ext cx="7345362" cy="1676400"/>
          </a:xfrm>
        </p:spPr>
        <p:txBody>
          <a:bodyPr/>
          <a:lstStyle/>
          <a:p>
            <a:r>
              <a:rPr lang="en-US" sz="4400" b="1" i="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Candara"/>
                <a:cs typeface="Candara"/>
              </a:rPr>
              <a:t>“…I realize that many of my students struggle with informational text and need specific help and tips to improve.”</a:t>
            </a:r>
            <a:endParaRPr lang="en-US" sz="4400" b="1" i="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Candara"/>
              <a:cs typeface="Candara"/>
            </a:endParaRPr>
          </a:p>
        </p:txBody>
      </p:sp>
      <p:sp>
        <p:nvSpPr>
          <p:cNvPr id="15" name="Text Placeholder 14"/>
          <p:cNvSpPr>
            <a:spLocks noGrp="1"/>
          </p:cNvSpPr>
          <p:nvPr>
            <p:ph type="body" idx="1"/>
          </p:nvPr>
        </p:nvSpPr>
        <p:spPr>
          <a:xfrm>
            <a:off x="900113" y="4724400"/>
            <a:ext cx="7345362" cy="1500187"/>
          </a:xfrm>
        </p:spPr>
        <p:txBody>
          <a:bodyPr>
            <a:normAutofit/>
          </a:bodyPr>
          <a:lstStyle/>
          <a:p>
            <a:pPr algn="r"/>
            <a:r>
              <a:rPr lang="en-US" sz="3200" b="1" i="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Candara"/>
                <a:cs typeface="Candara"/>
              </a:rPr>
              <a:t>J. Temple</a:t>
            </a:r>
            <a:endParaRPr lang="en-US" sz="3200" b="1" i="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Candara"/>
              <a:cs typeface="Candara"/>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 name="Title 13"/>
          <p:cNvSpPr>
            <a:spLocks noGrp="1"/>
          </p:cNvSpPr>
          <p:nvPr>
            <p:ph type="title"/>
          </p:nvPr>
        </p:nvSpPr>
        <p:spPr>
          <a:xfrm>
            <a:off x="900113" y="3276600"/>
            <a:ext cx="7345362" cy="1676400"/>
          </a:xfrm>
        </p:spPr>
        <p:txBody>
          <a:bodyPr/>
          <a:lstStyle/>
          <a:p>
            <a:r>
              <a:rPr lang="en-US" sz="4400" dirty="0" smtClean="0">
                <a:latin typeface="Apple Casual"/>
                <a:cs typeface="Apple Casual"/>
              </a:rPr>
              <a:t>“…it is imperative that the educators of today recognize the levels of informational text and how to best present them to the ever-changing student population.”</a:t>
            </a:r>
            <a:endParaRPr lang="en-US" sz="4400" dirty="0">
              <a:latin typeface="Apple Casual"/>
              <a:cs typeface="Apple Casual"/>
            </a:endParaRPr>
          </a:p>
        </p:txBody>
      </p:sp>
      <p:sp>
        <p:nvSpPr>
          <p:cNvPr id="15" name="Text Placeholder 14"/>
          <p:cNvSpPr>
            <a:spLocks noGrp="1"/>
          </p:cNvSpPr>
          <p:nvPr>
            <p:ph type="body" idx="1"/>
          </p:nvPr>
        </p:nvSpPr>
        <p:spPr>
          <a:xfrm>
            <a:off x="900113" y="4419600"/>
            <a:ext cx="7345362" cy="1500187"/>
          </a:xfrm>
        </p:spPr>
        <p:txBody>
          <a:bodyPr>
            <a:normAutofit/>
          </a:bodyPr>
          <a:lstStyle/>
          <a:p>
            <a:pPr algn="r"/>
            <a:r>
              <a:rPr lang="en-US" sz="3200" dirty="0" smtClean="0">
                <a:latin typeface="Apple Casual"/>
                <a:cs typeface="Apple Casual"/>
              </a:rPr>
              <a:t>P. Dale</a:t>
            </a:r>
            <a:endParaRPr lang="en-US" sz="3200" dirty="0">
              <a:latin typeface="Apple Casual"/>
              <a:cs typeface="Apple Casual"/>
            </a:endParaRPr>
          </a:p>
        </p:txBody>
      </p:sp>
      <p:pic>
        <p:nvPicPr>
          <p:cNvPr id="4" name="Picture 3" descr="j0233806.pict"/>
          <p:cNvPicPr>
            <a:picLocks noChangeAspect="1"/>
          </p:cNvPicPr>
          <p:nvPr/>
        </p:nvPicPr>
        <mc:AlternateContent>
          <mc:Choice xmlns:ma="http://schemas.microsoft.com/office/mac/drawingml/2008/main" Requires="ma">
            <p:blipFill>
              <a:blip r:embed="rId2"/>
              <a:stretch>
                <a:fillRect/>
              </a:stretch>
            </p:blipFill>
          </mc:Choice>
          <mc:Fallback>
            <p:blipFill>
              <a:blip r:embed="rId3"/>
              <a:stretch>
                <a:fillRect/>
              </a:stretch>
            </p:blipFill>
          </mc:Fallback>
        </mc:AlternateContent>
        <p:spPr>
          <a:xfrm>
            <a:off x="304800" y="4380788"/>
            <a:ext cx="2819400" cy="2108911"/>
          </a:xfrm>
          <a:prstGeom prst="rect">
            <a:avLst/>
          </a:prstGeom>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 name="Title 13"/>
          <p:cNvSpPr>
            <a:spLocks noGrp="1"/>
          </p:cNvSpPr>
          <p:nvPr>
            <p:ph type="title"/>
          </p:nvPr>
        </p:nvSpPr>
        <p:spPr>
          <a:xfrm>
            <a:off x="4038600" y="2324812"/>
            <a:ext cx="4206875" cy="2475788"/>
          </a:xfrm>
        </p:spPr>
        <p:txBody>
          <a:bodyPr/>
          <a:lstStyle/>
          <a:p>
            <a:r>
              <a:rPr lang="en-US" dirty="0" smtClean="0">
                <a:latin typeface="Apple Casual"/>
                <a:cs typeface="Apple Casual"/>
              </a:rPr>
              <a:t>“These journal entries almost write themselves.”</a:t>
            </a:r>
            <a:endParaRPr lang="en-US" dirty="0">
              <a:latin typeface="Apple Casual"/>
              <a:cs typeface="Apple Casual"/>
            </a:endParaRPr>
          </a:p>
        </p:txBody>
      </p:sp>
      <p:sp>
        <p:nvSpPr>
          <p:cNvPr id="15" name="Text Placeholder 14"/>
          <p:cNvSpPr>
            <a:spLocks noGrp="1"/>
          </p:cNvSpPr>
          <p:nvPr>
            <p:ph type="body" idx="1"/>
          </p:nvPr>
        </p:nvSpPr>
        <p:spPr>
          <a:xfrm>
            <a:off x="900113" y="4800600"/>
            <a:ext cx="7345362" cy="1500187"/>
          </a:xfrm>
        </p:spPr>
        <p:txBody>
          <a:bodyPr>
            <a:normAutofit/>
          </a:bodyPr>
          <a:lstStyle/>
          <a:p>
            <a:pPr algn="r"/>
            <a:r>
              <a:rPr lang="en-US" sz="3200" dirty="0" smtClean="0">
                <a:latin typeface="Apple Casual"/>
                <a:cs typeface="Apple Casual"/>
              </a:rPr>
              <a:t>D. Winslow</a:t>
            </a:r>
            <a:endParaRPr lang="en-US" sz="3200" dirty="0">
              <a:latin typeface="Apple Casual"/>
              <a:cs typeface="Apple Casual"/>
            </a:endParaRPr>
          </a:p>
        </p:txBody>
      </p:sp>
      <p:pic>
        <p:nvPicPr>
          <p:cNvPr id="5" name="Picture 4" descr="j0309629.jpg"/>
          <p:cNvPicPr>
            <a:picLocks noChangeAspect="1"/>
          </p:cNvPicPr>
          <p:nvPr/>
        </p:nvPicPr>
        <p:blipFill>
          <a:blip r:embed="rId2"/>
          <a:stretch>
            <a:fillRect/>
          </a:stretch>
        </p:blipFill>
        <p:spPr>
          <a:xfrm>
            <a:off x="457200" y="1381614"/>
            <a:ext cx="3209544" cy="4499361"/>
          </a:xfrm>
          <a:prstGeom prst="rect">
            <a:avLst/>
          </a:prstGeom>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 name="Title 13"/>
          <p:cNvSpPr>
            <a:spLocks noGrp="1"/>
          </p:cNvSpPr>
          <p:nvPr>
            <p:ph type="title"/>
          </p:nvPr>
        </p:nvSpPr>
        <p:spPr>
          <a:xfrm>
            <a:off x="900113" y="1905000"/>
            <a:ext cx="7345362" cy="1676400"/>
          </a:xfrm>
        </p:spPr>
        <p:txBody>
          <a:bodyPr/>
          <a:lstStyle/>
          <a:p>
            <a:r>
              <a:rPr lang="en-US" dirty="0" smtClean="0">
                <a:solidFill>
                  <a:srgbClr val="122908"/>
                </a:solidFill>
                <a:latin typeface="Apple Casual"/>
                <a:cs typeface="Apple Casual"/>
              </a:rPr>
              <a:t>“How can teachers know what to do when?”</a:t>
            </a:r>
            <a:endParaRPr lang="en-US" dirty="0">
              <a:solidFill>
                <a:srgbClr val="122908"/>
              </a:solidFill>
              <a:latin typeface="Apple Casual"/>
              <a:cs typeface="Apple Casual"/>
            </a:endParaRPr>
          </a:p>
        </p:txBody>
      </p:sp>
      <p:sp>
        <p:nvSpPr>
          <p:cNvPr id="15" name="Text Placeholder 14"/>
          <p:cNvSpPr>
            <a:spLocks noGrp="1"/>
          </p:cNvSpPr>
          <p:nvPr>
            <p:ph type="body" idx="1"/>
          </p:nvPr>
        </p:nvSpPr>
        <p:spPr>
          <a:xfrm>
            <a:off x="900113" y="4419600"/>
            <a:ext cx="7345362" cy="1500187"/>
          </a:xfrm>
        </p:spPr>
        <p:txBody>
          <a:bodyPr>
            <a:normAutofit/>
          </a:bodyPr>
          <a:lstStyle/>
          <a:p>
            <a:pPr algn="r"/>
            <a:r>
              <a:rPr lang="en-US" sz="3200" dirty="0" smtClean="0">
                <a:solidFill>
                  <a:srgbClr val="122908"/>
                </a:solidFill>
                <a:latin typeface="Apple Casual"/>
                <a:cs typeface="Apple Casual"/>
              </a:rPr>
              <a:t>C. </a:t>
            </a:r>
            <a:r>
              <a:rPr lang="en-US" sz="3200" dirty="0" err="1" smtClean="0">
                <a:solidFill>
                  <a:srgbClr val="122908"/>
                </a:solidFill>
                <a:latin typeface="Apple Casual"/>
                <a:cs typeface="Apple Casual"/>
              </a:rPr>
              <a:t>Janerella</a:t>
            </a:r>
            <a:endParaRPr lang="en-US" sz="3200" dirty="0">
              <a:solidFill>
                <a:srgbClr val="122908"/>
              </a:solidFill>
              <a:latin typeface="Apple Casual"/>
              <a:cs typeface="Apple Casual"/>
            </a:endParaRPr>
          </a:p>
        </p:txBody>
      </p:sp>
      <p:pic>
        <p:nvPicPr>
          <p:cNvPr id="4" name="Picture 3" descr="j0315598.jpg"/>
          <p:cNvPicPr>
            <a:picLocks noChangeAspect="1"/>
          </p:cNvPicPr>
          <p:nvPr/>
        </p:nvPicPr>
        <p:blipFill>
          <a:blip r:embed="rId2">
            <a:alphaModFix amt="35000"/>
          </a:blip>
          <a:stretch>
            <a:fillRect/>
          </a:stretch>
        </p:blipFill>
        <p:spPr>
          <a:xfrm>
            <a:off x="900113" y="990600"/>
            <a:ext cx="7610030" cy="5428488"/>
          </a:xfrm>
          <a:prstGeom prst="rect">
            <a:avLst/>
          </a:prstGeom>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 name="Title 13"/>
          <p:cNvSpPr>
            <a:spLocks noGrp="1"/>
          </p:cNvSpPr>
          <p:nvPr>
            <p:ph type="title"/>
          </p:nvPr>
        </p:nvSpPr>
        <p:spPr>
          <a:xfrm>
            <a:off x="3962400" y="1283493"/>
            <a:ext cx="4597527" cy="3886200"/>
          </a:xfrm>
        </p:spPr>
        <p:txBody>
          <a:bodyPr/>
          <a:lstStyle/>
          <a:p>
            <a:r>
              <a:rPr lang="en-US" sz="3600" dirty="0" smtClean="0">
                <a:solidFill>
                  <a:srgbClr val="663300"/>
                </a:solidFill>
                <a:latin typeface="Apple Casual"/>
                <a:cs typeface="Apple Casual"/>
              </a:rPr>
              <a:t>“They [students] must have more instructional time and be taught several different strategies that would enable them to practice.”</a:t>
            </a:r>
            <a:endParaRPr lang="en-US" sz="3600" dirty="0">
              <a:solidFill>
                <a:srgbClr val="663300"/>
              </a:solidFill>
              <a:latin typeface="Apple Casual"/>
              <a:cs typeface="Apple Casual"/>
            </a:endParaRPr>
          </a:p>
        </p:txBody>
      </p:sp>
      <p:sp>
        <p:nvSpPr>
          <p:cNvPr id="15" name="Text Placeholder 14"/>
          <p:cNvSpPr>
            <a:spLocks noGrp="1"/>
          </p:cNvSpPr>
          <p:nvPr>
            <p:ph type="body" idx="1"/>
          </p:nvPr>
        </p:nvSpPr>
        <p:spPr>
          <a:xfrm>
            <a:off x="1214565" y="5169693"/>
            <a:ext cx="7345362" cy="1500187"/>
          </a:xfrm>
        </p:spPr>
        <p:txBody>
          <a:bodyPr>
            <a:normAutofit/>
          </a:bodyPr>
          <a:lstStyle/>
          <a:p>
            <a:pPr algn="r"/>
            <a:r>
              <a:rPr lang="en-US" sz="3200" dirty="0" smtClean="0">
                <a:solidFill>
                  <a:srgbClr val="663300"/>
                </a:solidFill>
                <a:latin typeface="Apple Casual"/>
                <a:cs typeface="Apple Casual"/>
              </a:rPr>
              <a:t>T. </a:t>
            </a:r>
            <a:r>
              <a:rPr lang="en-US" sz="3200" dirty="0" err="1" smtClean="0">
                <a:solidFill>
                  <a:srgbClr val="663300"/>
                </a:solidFill>
                <a:latin typeface="Apple Casual"/>
                <a:cs typeface="Apple Casual"/>
              </a:rPr>
              <a:t>Ankney</a:t>
            </a:r>
            <a:endParaRPr lang="en-US" sz="3200" dirty="0">
              <a:solidFill>
                <a:srgbClr val="663300"/>
              </a:solidFill>
              <a:latin typeface="Apple Casual"/>
              <a:cs typeface="Apple Casual"/>
            </a:endParaRPr>
          </a:p>
        </p:txBody>
      </p:sp>
      <p:pic>
        <p:nvPicPr>
          <p:cNvPr id="4" name="Picture 3" descr="j0309612.jpg"/>
          <p:cNvPicPr>
            <a:picLocks noChangeAspect="1"/>
          </p:cNvPicPr>
          <p:nvPr/>
        </p:nvPicPr>
        <p:blipFill>
          <a:blip r:embed="rId2"/>
          <a:stretch>
            <a:fillRect/>
          </a:stretch>
        </p:blipFill>
        <p:spPr>
          <a:xfrm>
            <a:off x="900113" y="1600200"/>
            <a:ext cx="2228596" cy="3124200"/>
          </a:xfrm>
          <a:prstGeom prst="rect">
            <a:avLst/>
          </a:prstGeom>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rgbClr val="FFFF00"/>
        </a:solidFill>
        <a:effectLst/>
      </p:bgPr>
    </p:bg>
    <p:spTree>
      <p:nvGrpSpPr>
        <p:cNvPr id="1" name=""/>
        <p:cNvGrpSpPr/>
        <p:nvPr/>
      </p:nvGrpSpPr>
      <p:grpSpPr>
        <a:xfrm>
          <a:off x="0" y="0"/>
          <a:ext cx="0" cy="0"/>
          <a:chOff x="0" y="0"/>
          <a:chExt cx="0" cy="0"/>
        </a:xfrm>
      </p:grpSpPr>
      <p:sp>
        <p:nvSpPr>
          <p:cNvPr id="14" name="Title 13"/>
          <p:cNvSpPr>
            <a:spLocks noGrp="1"/>
          </p:cNvSpPr>
          <p:nvPr>
            <p:ph type="title"/>
          </p:nvPr>
        </p:nvSpPr>
        <p:spPr>
          <a:xfrm>
            <a:off x="1219200" y="1905000"/>
            <a:ext cx="7345362" cy="1676400"/>
          </a:xfrm>
        </p:spPr>
        <p:txBody>
          <a:bodyPr/>
          <a:lstStyle/>
          <a:p>
            <a:r>
              <a:rPr lang="en-US" sz="6600" dirty="0" smtClean="0">
                <a:solidFill>
                  <a:srgbClr val="660066"/>
                </a:solidFill>
                <a:latin typeface="Apple Casual"/>
                <a:cs typeface="Apple Casual"/>
              </a:rPr>
              <a:t>“…-bribery sometimes works.” </a:t>
            </a:r>
            <a:endParaRPr lang="en-US" sz="6600" dirty="0">
              <a:solidFill>
                <a:srgbClr val="660066"/>
              </a:solidFill>
              <a:latin typeface="Apple Casual"/>
              <a:cs typeface="Apple Casual"/>
            </a:endParaRPr>
          </a:p>
        </p:txBody>
      </p:sp>
      <p:sp>
        <p:nvSpPr>
          <p:cNvPr id="15" name="Text Placeholder 14"/>
          <p:cNvSpPr>
            <a:spLocks noGrp="1"/>
          </p:cNvSpPr>
          <p:nvPr>
            <p:ph type="body" idx="1"/>
          </p:nvPr>
        </p:nvSpPr>
        <p:spPr>
          <a:xfrm>
            <a:off x="1219200" y="5169693"/>
            <a:ext cx="7345362" cy="1500187"/>
          </a:xfrm>
        </p:spPr>
        <p:txBody>
          <a:bodyPr>
            <a:normAutofit/>
          </a:bodyPr>
          <a:lstStyle/>
          <a:p>
            <a:pPr algn="r"/>
            <a:r>
              <a:rPr lang="en-US" sz="3200" dirty="0" smtClean="0">
                <a:solidFill>
                  <a:srgbClr val="660066"/>
                </a:solidFill>
                <a:latin typeface="Apple Casual"/>
                <a:cs typeface="Apple Casual"/>
              </a:rPr>
              <a:t>N. Miller</a:t>
            </a:r>
            <a:endParaRPr lang="en-US" sz="3200" dirty="0">
              <a:solidFill>
                <a:srgbClr val="660066"/>
              </a:solidFill>
              <a:latin typeface="Apple Casual"/>
              <a:cs typeface="Apple Casual"/>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 name="Title 13"/>
          <p:cNvSpPr>
            <a:spLocks noGrp="1"/>
          </p:cNvSpPr>
          <p:nvPr>
            <p:ph type="title"/>
          </p:nvPr>
        </p:nvSpPr>
        <p:spPr>
          <a:xfrm>
            <a:off x="900113" y="3493293"/>
            <a:ext cx="7345362" cy="1676400"/>
          </a:xfrm>
        </p:spPr>
        <p:txBody>
          <a:bodyPr/>
          <a:lstStyle/>
          <a:p>
            <a:r>
              <a:rPr lang="en-US" sz="4400" dirty="0" smtClean="0">
                <a:latin typeface="Apple Casual"/>
                <a:cs typeface="Apple Casual"/>
              </a:rPr>
              <a:t>“I can’t believe the German Shepherd didn’t take best in show!!”</a:t>
            </a:r>
            <a:endParaRPr lang="en-US" sz="4400" dirty="0">
              <a:latin typeface="Apple Casual"/>
              <a:cs typeface="Apple Casual"/>
            </a:endParaRPr>
          </a:p>
        </p:txBody>
      </p:sp>
      <p:sp>
        <p:nvSpPr>
          <p:cNvPr id="15" name="Text Placeholder 14"/>
          <p:cNvSpPr>
            <a:spLocks noGrp="1"/>
          </p:cNvSpPr>
          <p:nvPr>
            <p:ph type="body" idx="1"/>
          </p:nvPr>
        </p:nvSpPr>
        <p:spPr>
          <a:xfrm>
            <a:off x="1219200" y="5169693"/>
            <a:ext cx="7345362" cy="1500187"/>
          </a:xfrm>
        </p:spPr>
        <p:txBody>
          <a:bodyPr>
            <a:normAutofit/>
          </a:bodyPr>
          <a:lstStyle/>
          <a:p>
            <a:pPr algn="r"/>
            <a:r>
              <a:rPr lang="en-US" sz="3200" dirty="0" smtClean="0">
                <a:latin typeface="Apple Casual"/>
                <a:cs typeface="Apple Casual"/>
              </a:rPr>
              <a:t>C. </a:t>
            </a:r>
            <a:r>
              <a:rPr lang="en-US" sz="3200" dirty="0" err="1" smtClean="0">
                <a:latin typeface="Apple Casual"/>
                <a:cs typeface="Apple Casual"/>
              </a:rPr>
              <a:t>McKivison</a:t>
            </a:r>
            <a:endParaRPr lang="en-US" sz="3200" dirty="0">
              <a:latin typeface="Apple Casual"/>
              <a:cs typeface="Apple Casual"/>
            </a:endParaRPr>
          </a:p>
        </p:txBody>
      </p:sp>
      <p:pic>
        <p:nvPicPr>
          <p:cNvPr id="5" name="Picture 4" descr="AA027448.png"/>
          <p:cNvPicPr>
            <a:picLocks noChangeAspect="1"/>
          </p:cNvPicPr>
          <p:nvPr/>
        </p:nvPicPr>
        <p:blipFill>
          <a:blip r:embed="rId2"/>
          <a:stretch>
            <a:fillRect/>
          </a:stretch>
        </p:blipFill>
        <p:spPr>
          <a:xfrm>
            <a:off x="736084" y="307842"/>
            <a:ext cx="2557277" cy="3121158"/>
          </a:xfrm>
          <a:prstGeom prst="rect">
            <a:avLst/>
          </a:prstGeom>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 name="Title 13"/>
          <p:cNvSpPr>
            <a:spLocks noGrp="1"/>
          </p:cNvSpPr>
          <p:nvPr>
            <p:ph type="title"/>
          </p:nvPr>
        </p:nvSpPr>
        <p:spPr>
          <a:xfrm>
            <a:off x="228600" y="4038600"/>
            <a:ext cx="6900862" cy="1676400"/>
          </a:xfrm>
        </p:spPr>
        <p:txBody>
          <a:bodyPr/>
          <a:lstStyle/>
          <a:p>
            <a:r>
              <a:rPr lang="en-US" sz="4400" dirty="0" smtClean="0">
                <a:solidFill>
                  <a:srgbClr val="25585A"/>
                </a:solidFill>
                <a:latin typeface="Apple Casual"/>
                <a:cs typeface="Apple Casual"/>
              </a:rPr>
              <a:t>“If my students are enjoying a book I hesitate and try to refrain from stopping to answer questions. … I realize I have to stand back and get out of the way!” </a:t>
            </a:r>
            <a:endParaRPr lang="en-US" sz="4400" dirty="0">
              <a:solidFill>
                <a:srgbClr val="25585A"/>
              </a:solidFill>
              <a:latin typeface="Apple Casual"/>
              <a:cs typeface="Apple Casual"/>
            </a:endParaRPr>
          </a:p>
        </p:txBody>
      </p:sp>
      <p:sp>
        <p:nvSpPr>
          <p:cNvPr id="15" name="Text Placeholder 14"/>
          <p:cNvSpPr>
            <a:spLocks noGrp="1"/>
          </p:cNvSpPr>
          <p:nvPr>
            <p:ph type="body" idx="1"/>
          </p:nvPr>
        </p:nvSpPr>
        <p:spPr>
          <a:xfrm>
            <a:off x="1219200" y="5169693"/>
            <a:ext cx="7345362" cy="1500187"/>
          </a:xfrm>
        </p:spPr>
        <p:txBody>
          <a:bodyPr>
            <a:normAutofit/>
          </a:bodyPr>
          <a:lstStyle/>
          <a:p>
            <a:pPr algn="r"/>
            <a:r>
              <a:rPr lang="en-US" sz="3200" dirty="0" smtClean="0">
                <a:solidFill>
                  <a:srgbClr val="25585A"/>
                </a:solidFill>
                <a:latin typeface="Apple Casual"/>
                <a:cs typeface="Apple Casual"/>
              </a:rPr>
              <a:t>L. Higgins</a:t>
            </a:r>
            <a:endParaRPr lang="en-US" sz="3200" dirty="0">
              <a:solidFill>
                <a:srgbClr val="25585A"/>
              </a:solidFill>
              <a:latin typeface="Apple Casual"/>
              <a:cs typeface="Apple Casual"/>
            </a:endParaRPr>
          </a:p>
        </p:txBody>
      </p:sp>
      <p:pic>
        <p:nvPicPr>
          <p:cNvPr id="5" name="Picture 4" descr="j0197983.pict"/>
          <p:cNvPicPr>
            <a:picLocks noChangeAspect="1"/>
          </p:cNvPicPr>
          <p:nvPr/>
        </p:nvPicPr>
        <mc:AlternateContent>
          <mc:Choice xmlns:ma="http://schemas.microsoft.com/office/mac/drawingml/2008/main" Requires="ma">
            <p:blipFill>
              <a:blip r:embed="rId2"/>
              <a:stretch>
                <a:fillRect/>
              </a:stretch>
            </p:blipFill>
          </mc:Choice>
          <mc:Fallback>
            <p:blipFill>
              <a:blip r:embed="rId3"/>
              <a:stretch>
                <a:fillRect/>
              </a:stretch>
            </p:blipFill>
          </mc:Fallback>
        </mc:AlternateContent>
        <p:spPr>
          <a:xfrm>
            <a:off x="7129462" y="584200"/>
            <a:ext cx="1435100" cy="2692400"/>
          </a:xfrm>
          <a:prstGeom prst="rect">
            <a:avLst/>
          </a:prstGeom>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 name="Title 7"/>
          <p:cNvSpPr>
            <a:spLocks noGrp="1"/>
          </p:cNvSpPr>
          <p:nvPr>
            <p:ph type="ctrTitle"/>
          </p:nvPr>
        </p:nvSpPr>
        <p:spPr>
          <a:xfrm>
            <a:off x="900113" y="1981200"/>
            <a:ext cx="7345362" cy="1532965"/>
          </a:xfrm>
        </p:spPr>
        <p:txBody>
          <a:bodyPr>
            <a:noAutofit/>
          </a:bodyPr>
          <a:lstStyle/>
          <a:p>
            <a:r>
              <a:rPr lang="en-US" dirty="0" smtClean="0">
                <a:solidFill>
                  <a:srgbClr val="660066"/>
                </a:solidFill>
                <a:latin typeface="Cracked"/>
                <a:cs typeface="Cracked"/>
              </a:rPr>
              <a:t>“Then when she talked about the text-mapping strategy I thought she was crazy.”</a:t>
            </a:r>
            <a:endParaRPr lang="en-US" dirty="0">
              <a:solidFill>
                <a:srgbClr val="660066"/>
              </a:solidFill>
              <a:latin typeface="Cracked"/>
              <a:cs typeface="Cracked"/>
            </a:endParaRPr>
          </a:p>
        </p:txBody>
      </p:sp>
      <p:sp>
        <p:nvSpPr>
          <p:cNvPr id="9" name="Subtitle 8"/>
          <p:cNvSpPr>
            <a:spLocks noGrp="1"/>
          </p:cNvSpPr>
          <p:nvPr>
            <p:ph type="subTitle" idx="1"/>
          </p:nvPr>
        </p:nvSpPr>
        <p:spPr/>
        <p:txBody>
          <a:bodyPr>
            <a:normAutofit/>
          </a:bodyPr>
          <a:lstStyle/>
          <a:p>
            <a:pPr algn="r"/>
            <a:r>
              <a:rPr lang="en-US" sz="3200" dirty="0" smtClean="0">
                <a:solidFill>
                  <a:srgbClr val="660066"/>
                </a:solidFill>
                <a:latin typeface="Cracked"/>
                <a:cs typeface="Cracked"/>
              </a:rPr>
              <a:t>H. Moore</a:t>
            </a:r>
            <a:endParaRPr lang="en-US" sz="3200" dirty="0">
              <a:solidFill>
                <a:srgbClr val="660066"/>
              </a:solidFill>
              <a:latin typeface="Cracked"/>
              <a:cs typeface="Cracked"/>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 name="Title 13"/>
          <p:cNvSpPr>
            <a:spLocks noGrp="1"/>
          </p:cNvSpPr>
          <p:nvPr>
            <p:ph type="title"/>
          </p:nvPr>
        </p:nvSpPr>
        <p:spPr>
          <a:xfrm>
            <a:off x="900113" y="3048000"/>
            <a:ext cx="7345362" cy="1676400"/>
          </a:xfrm>
        </p:spPr>
        <p:txBody>
          <a:bodyPr/>
          <a:lstStyle/>
          <a:p>
            <a:r>
              <a:rPr lang="en-US" sz="4400" dirty="0" smtClean="0"/>
              <a:t>“When students develop the questions, rather than the teacher, the students have more of an innate need to find the answer.”</a:t>
            </a:r>
            <a:endParaRPr lang="en-US" sz="4400" dirty="0"/>
          </a:p>
        </p:txBody>
      </p:sp>
      <p:sp>
        <p:nvSpPr>
          <p:cNvPr id="15" name="Text Placeholder 14"/>
          <p:cNvSpPr>
            <a:spLocks noGrp="1"/>
          </p:cNvSpPr>
          <p:nvPr>
            <p:ph type="body" idx="1"/>
          </p:nvPr>
        </p:nvSpPr>
        <p:spPr>
          <a:xfrm>
            <a:off x="900113" y="4824413"/>
            <a:ext cx="7345362" cy="1500187"/>
          </a:xfrm>
        </p:spPr>
        <p:txBody>
          <a:bodyPr>
            <a:normAutofit/>
          </a:bodyPr>
          <a:lstStyle/>
          <a:p>
            <a:pPr algn="r"/>
            <a:r>
              <a:rPr lang="en-US" sz="3200" dirty="0" smtClean="0"/>
              <a:t>B. Ion</a:t>
            </a:r>
            <a:endParaRPr lang="en-US" sz="3200"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p:cSld>
    <p:spTree>
      <p:nvGrpSpPr>
        <p:cNvPr id="1" name=""/>
        <p:cNvGrpSpPr/>
        <p:nvPr/>
      </p:nvGrpSpPr>
      <p:grpSpPr>
        <a:xfrm>
          <a:off x="0" y="0"/>
          <a:ext cx="0" cy="0"/>
          <a:chOff x="0" y="0"/>
          <a:chExt cx="0" cy="0"/>
        </a:xfrm>
      </p:grpSpPr>
      <p:sp>
        <p:nvSpPr>
          <p:cNvPr id="8" name="Title 7"/>
          <p:cNvSpPr>
            <a:spLocks noGrp="1"/>
          </p:cNvSpPr>
          <p:nvPr>
            <p:ph type="ctrTitle"/>
          </p:nvPr>
        </p:nvSpPr>
        <p:spPr>
          <a:xfrm>
            <a:off x="900113" y="2438400"/>
            <a:ext cx="7345362" cy="1532965"/>
          </a:xfrm>
        </p:spPr>
        <p:txBody>
          <a:bodyPr>
            <a:noAutofit/>
          </a:bodyPr>
          <a:lstStyle/>
          <a:p>
            <a:r>
              <a:rPr lang="en-US" dirty="0" smtClean="0">
                <a:solidFill>
                  <a:srgbClr val="660066"/>
                </a:solidFill>
                <a:latin typeface="Corbel"/>
                <a:cs typeface="Cracked"/>
              </a:rPr>
              <a:t>“Masquerading as a normal person day after day is exhausting.”</a:t>
            </a:r>
            <a:endParaRPr lang="en-US" dirty="0">
              <a:solidFill>
                <a:srgbClr val="660066"/>
              </a:solidFill>
              <a:latin typeface="Corbel"/>
              <a:cs typeface="Cracked"/>
            </a:endParaRPr>
          </a:p>
        </p:txBody>
      </p:sp>
      <p:sp>
        <p:nvSpPr>
          <p:cNvPr id="9" name="Subtitle 8"/>
          <p:cNvSpPr>
            <a:spLocks noGrp="1"/>
          </p:cNvSpPr>
          <p:nvPr>
            <p:ph type="subTitle" idx="1"/>
          </p:nvPr>
        </p:nvSpPr>
        <p:spPr/>
        <p:txBody>
          <a:bodyPr>
            <a:normAutofit/>
          </a:bodyPr>
          <a:lstStyle/>
          <a:p>
            <a:pPr algn="r"/>
            <a:r>
              <a:rPr lang="en-US" sz="3200" dirty="0" smtClean="0">
                <a:solidFill>
                  <a:srgbClr val="660066"/>
                </a:solidFill>
                <a:latin typeface="Corbel"/>
                <a:cs typeface="Cracked"/>
              </a:rPr>
              <a:t>E. Hines</a:t>
            </a:r>
            <a:endParaRPr lang="en-US" sz="3200" dirty="0">
              <a:solidFill>
                <a:srgbClr val="660066"/>
              </a:solidFill>
              <a:latin typeface="Corbel"/>
              <a:cs typeface="Cracked"/>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p:cSld>
    <p:spTree>
      <p:nvGrpSpPr>
        <p:cNvPr id="1" name=""/>
        <p:cNvGrpSpPr/>
        <p:nvPr/>
      </p:nvGrpSpPr>
      <p:grpSpPr>
        <a:xfrm>
          <a:off x="0" y="0"/>
          <a:ext cx="0" cy="0"/>
          <a:chOff x="0" y="0"/>
          <a:chExt cx="0" cy="0"/>
        </a:xfrm>
      </p:grpSpPr>
      <p:sp>
        <p:nvSpPr>
          <p:cNvPr id="8" name="Title 7"/>
          <p:cNvSpPr>
            <a:spLocks noGrp="1"/>
          </p:cNvSpPr>
          <p:nvPr>
            <p:ph type="ctrTitle"/>
          </p:nvPr>
        </p:nvSpPr>
        <p:spPr>
          <a:xfrm>
            <a:off x="1127539" y="3496235"/>
            <a:ext cx="7345362" cy="1532965"/>
          </a:xfrm>
        </p:spPr>
        <p:txBody>
          <a:bodyPr>
            <a:normAutofit fontScale="90000"/>
          </a:bodyPr>
          <a:lstStyle/>
          <a:p>
            <a:r>
              <a:rPr lang="en-US" sz="4400" i="1" dirty="0" smtClean="0">
                <a:solidFill>
                  <a:srgbClr val="800000"/>
                </a:solidFill>
                <a:latin typeface="Comic Sans MS"/>
                <a:cs typeface="Comic Sans MS"/>
              </a:rPr>
              <a:t>“Teaching reading and writing has now become the job of all educators in public schools no matter which content area they are certified.”</a:t>
            </a:r>
            <a:endParaRPr lang="en-US" sz="4400" i="1" dirty="0">
              <a:solidFill>
                <a:srgbClr val="800000"/>
              </a:solidFill>
              <a:latin typeface="Comic Sans MS"/>
              <a:cs typeface="Comic Sans MS"/>
            </a:endParaRPr>
          </a:p>
        </p:txBody>
      </p:sp>
      <p:sp>
        <p:nvSpPr>
          <p:cNvPr id="9" name="Subtitle 8"/>
          <p:cNvSpPr>
            <a:spLocks noGrp="1"/>
          </p:cNvSpPr>
          <p:nvPr>
            <p:ph type="subTitle" idx="1"/>
          </p:nvPr>
        </p:nvSpPr>
        <p:spPr/>
        <p:txBody>
          <a:bodyPr>
            <a:normAutofit/>
          </a:bodyPr>
          <a:lstStyle/>
          <a:p>
            <a:pPr algn="r"/>
            <a:r>
              <a:rPr lang="en-US" sz="3200" dirty="0" smtClean="0">
                <a:solidFill>
                  <a:srgbClr val="800000"/>
                </a:solidFill>
                <a:latin typeface="Comic Sans MS"/>
                <a:cs typeface="Comic Sans MS"/>
              </a:rPr>
              <a:t>L. Rhine</a:t>
            </a:r>
            <a:endParaRPr lang="en-US" sz="3200" dirty="0">
              <a:solidFill>
                <a:srgbClr val="800000"/>
              </a:solidFill>
              <a:latin typeface="Comic Sans MS"/>
              <a:cs typeface="Comic Sans MS"/>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rgbClr val="3366FF"/>
        </a:solidFill>
        <a:effectLst/>
      </p:bgPr>
    </p:bg>
    <p:spTree>
      <p:nvGrpSpPr>
        <p:cNvPr id="1" name=""/>
        <p:cNvGrpSpPr/>
        <p:nvPr/>
      </p:nvGrpSpPr>
      <p:grpSpPr>
        <a:xfrm>
          <a:off x="0" y="0"/>
          <a:ext cx="0" cy="0"/>
          <a:chOff x="0" y="0"/>
          <a:chExt cx="0" cy="0"/>
        </a:xfrm>
      </p:grpSpPr>
      <p:sp>
        <p:nvSpPr>
          <p:cNvPr id="8" name="Title 7"/>
          <p:cNvSpPr>
            <a:spLocks noGrp="1"/>
          </p:cNvSpPr>
          <p:nvPr>
            <p:ph type="ctrTitle"/>
          </p:nvPr>
        </p:nvSpPr>
        <p:spPr>
          <a:xfrm>
            <a:off x="1127539" y="1829359"/>
            <a:ext cx="7345362" cy="1532965"/>
          </a:xfrm>
        </p:spPr>
        <p:txBody>
          <a:bodyPr>
            <a:normAutofit fontScale="90000"/>
          </a:bodyPr>
          <a:lstStyle/>
          <a:p>
            <a:r>
              <a:rPr lang="en-US" sz="4400" i="1" dirty="0" smtClean="0">
                <a:solidFill>
                  <a:schemeClr val="bg2">
                    <a:lumMod val="75000"/>
                  </a:schemeClr>
                </a:solidFill>
                <a:latin typeface="Didot"/>
                <a:cs typeface="Didot"/>
              </a:rPr>
              <a:t>“We also tend to suck the passion out of reading because we go about it all wrong.”</a:t>
            </a:r>
            <a:endParaRPr lang="en-US" sz="4400" i="1" dirty="0">
              <a:solidFill>
                <a:schemeClr val="bg2">
                  <a:lumMod val="75000"/>
                </a:schemeClr>
              </a:solidFill>
              <a:latin typeface="Didot"/>
              <a:cs typeface="Didot"/>
            </a:endParaRPr>
          </a:p>
        </p:txBody>
      </p:sp>
      <p:sp>
        <p:nvSpPr>
          <p:cNvPr id="9" name="Subtitle 8"/>
          <p:cNvSpPr>
            <a:spLocks noGrp="1"/>
          </p:cNvSpPr>
          <p:nvPr>
            <p:ph type="subTitle" idx="1"/>
          </p:nvPr>
        </p:nvSpPr>
        <p:spPr/>
        <p:txBody>
          <a:bodyPr>
            <a:normAutofit/>
          </a:bodyPr>
          <a:lstStyle/>
          <a:p>
            <a:pPr algn="r"/>
            <a:r>
              <a:rPr lang="en-US" sz="3200" dirty="0" smtClean="0">
                <a:solidFill>
                  <a:srgbClr val="5B6C73"/>
                </a:solidFill>
                <a:latin typeface="Didot"/>
                <a:cs typeface="Didot"/>
              </a:rPr>
              <a:t>K. Deems</a:t>
            </a:r>
            <a:endParaRPr lang="en-US" sz="3200" dirty="0">
              <a:solidFill>
                <a:srgbClr val="5B6C73"/>
              </a:solidFill>
              <a:latin typeface="Didot"/>
              <a:cs typeface="Didot"/>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rotWithShape="1">
          <a:blip r:embed="rId2"/>
          <a:tile tx="0" ty="0" sx="100000" sy="100000" flip="none" algn="tl"/>
        </a:blipFill>
        <a:effectLst/>
      </p:bgPr>
    </p:bg>
    <p:spTree>
      <p:nvGrpSpPr>
        <p:cNvPr id="1" name=""/>
        <p:cNvGrpSpPr/>
        <p:nvPr/>
      </p:nvGrpSpPr>
      <p:grpSpPr>
        <a:xfrm>
          <a:off x="0" y="0"/>
          <a:ext cx="0" cy="0"/>
          <a:chOff x="0" y="0"/>
          <a:chExt cx="0" cy="0"/>
        </a:xfrm>
      </p:grpSpPr>
      <p:sp>
        <p:nvSpPr>
          <p:cNvPr id="8" name="Title 7"/>
          <p:cNvSpPr>
            <a:spLocks noGrp="1"/>
          </p:cNvSpPr>
          <p:nvPr>
            <p:ph type="ctrTitle"/>
          </p:nvPr>
        </p:nvSpPr>
        <p:spPr>
          <a:xfrm>
            <a:off x="1127539" y="1829359"/>
            <a:ext cx="7345362" cy="1532965"/>
          </a:xfrm>
        </p:spPr>
        <p:txBody>
          <a:bodyPr>
            <a:normAutofit/>
          </a:bodyPr>
          <a:lstStyle/>
          <a:p>
            <a:r>
              <a:rPr lang="en-US" sz="4400" i="1" dirty="0" smtClean="0">
                <a:solidFill>
                  <a:schemeClr val="bg2">
                    <a:lumMod val="75000"/>
                  </a:schemeClr>
                </a:solidFill>
                <a:latin typeface="Franklin Gothic Medium"/>
                <a:cs typeface="Didot"/>
              </a:rPr>
              <a:t>“This scrolling crap works.”</a:t>
            </a:r>
            <a:endParaRPr lang="en-US" sz="4400" i="1" dirty="0">
              <a:solidFill>
                <a:schemeClr val="bg2">
                  <a:lumMod val="75000"/>
                </a:schemeClr>
              </a:solidFill>
              <a:latin typeface="Franklin Gothic Medium"/>
              <a:cs typeface="Didot"/>
            </a:endParaRPr>
          </a:p>
        </p:txBody>
      </p:sp>
      <p:sp>
        <p:nvSpPr>
          <p:cNvPr id="9" name="Subtitle 8"/>
          <p:cNvSpPr>
            <a:spLocks noGrp="1"/>
          </p:cNvSpPr>
          <p:nvPr>
            <p:ph type="subTitle" idx="1"/>
          </p:nvPr>
        </p:nvSpPr>
        <p:spPr/>
        <p:txBody>
          <a:bodyPr>
            <a:normAutofit/>
          </a:bodyPr>
          <a:lstStyle/>
          <a:p>
            <a:pPr algn="r"/>
            <a:r>
              <a:rPr lang="en-US" sz="3200" dirty="0" smtClean="0">
                <a:solidFill>
                  <a:srgbClr val="5B6C73"/>
                </a:solidFill>
                <a:latin typeface="Franklin Gothic Medium"/>
                <a:cs typeface="Didot"/>
              </a:rPr>
              <a:t>K. Marquardt</a:t>
            </a:r>
            <a:endParaRPr lang="en-US" sz="3200" dirty="0">
              <a:solidFill>
                <a:srgbClr val="5B6C73"/>
              </a:solidFill>
              <a:latin typeface="Franklin Gothic Medium"/>
              <a:cs typeface="Didot"/>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p:cSld>
    <p:bg>
      <p:bgPr>
        <a:gradFill flip="none" rotWithShape="1">
          <a:gsLst>
            <a:gs pos="0">
              <a:schemeClr val="accent2">
                <a:lumMod val="40000"/>
                <a:lumOff val="60000"/>
              </a:schemeClr>
            </a:gs>
            <a:gs pos="100000">
              <a:srgbClr val="FFFFFF"/>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8" name="Title 7"/>
          <p:cNvSpPr>
            <a:spLocks noGrp="1"/>
          </p:cNvSpPr>
          <p:nvPr>
            <p:ph type="ctrTitle"/>
          </p:nvPr>
        </p:nvSpPr>
        <p:spPr>
          <a:xfrm>
            <a:off x="1127539" y="3496235"/>
            <a:ext cx="7345362" cy="1532965"/>
          </a:xfrm>
        </p:spPr>
        <p:txBody>
          <a:bodyPr>
            <a:normAutofit fontScale="90000"/>
          </a:bodyPr>
          <a:lstStyle/>
          <a:p>
            <a:r>
              <a:rPr lang="en-US" sz="4400" i="1" dirty="0" smtClean="0">
                <a:solidFill>
                  <a:schemeClr val="tx1">
                    <a:lumMod val="50000"/>
                    <a:lumOff val="50000"/>
                  </a:schemeClr>
                </a:solidFill>
                <a:latin typeface="Didot"/>
                <a:cs typeface="Didot"/>
              </a:rPr>
              <a:t>“I sometimes wish there were an easy diagnostic menu which told teachers the remedy to poor comprehension. For example, if students are showing A, and they are missing B, scroll down and letter C should work in a jiffy!”</a:t>
            </a:r>
            <a:endParaRPr lang="en-US" sz="4400" i="1" dirty="0">
              <a:solidFill>
                <a:schemeClr val="tx1">
                  <a:lumMod val="50000"/>
                  <a:lumOff val="50000"/>
                </a:schemeClr>
              </a:solidFill>
              <a:latin typeface="Didot"/>
              <a:cs typeface="Didot"/>
            </a:endParaRPr>
          </a:p>
        </p:txBody>
      </p:sp>
      <p:sp>
        <p:nvSpPr>
          <p:cNvPr id="9" name="Subtitle 8"/>
          <p:cNvSpPr>
            <a:spLocks noGrp="1"/>
          </p:cNvSpPr>
          <p:nvPr>
            <p:ph type="subTitle" idx="1"/>
          </p:nvPr>
        </p:nvSpPr>
        <p:spPr/>
        <p:txBody>
          <a:bodyPr>
            <a:normAutofit/>
          </a:bodyPr>
          <a:lstStyle/>
          <a:p>
            <a:pPr algn="r"/>
            <a:r>
              <a:rPr lang="en-US" sz="3200" dirty="0" smtClean="0">
                <a:solidFill>
                  <a:srgbClr val="5B6C73"/>
                </a:solidFill>
                <a:latin typeface="Didot"/>
                <a:cs typeface="Didot"/>
              </a:rPr>
              <a:t>J. </a:t>
            </a:r>
            <a:r>
              <a:rPr lang="en-US" sz="3200" dirty="0" err="1" smtClean="0">
                <a:solidFill>
                  <a:srgbClr val="5B6C73"/>
                </a:solidFill>
                <a:latin typeface="Didot"/>
                <a:cs typeface="Didot"/>
              </a:rPr>
              <a:t>Gentzyel</a:t>
            </a:r>
            <a:endParaRPr lang="en-US" sz="3200" dirty="0">
              <a:solidFill>
                <a:srgbClr val="5B6C73"/>
              </a:solidFill>
              <a:latin typeface="Didot"/>
              <a:cs typeface="Didot"/>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 name="Title 13"/>
          <p:cNvSpPr>
            <a:spLocks noGrp="1"/>
          </p:cNvSpPr>
          <p:nvPr>
            <p:ph type="title"/>
          </p:nvPr>
        </p:nvSpPr>
        <p:spPr>
          <a:xfrm>
            <a:off x="228600" y="4038600"/>
            <a:ext cx="7848600" cy="1676400"/>
          </a:xfrm>
        </p:spPr>
        <p:txBody>
          <a:bodyPr/>
          <a:lstStyle/>
          <a:p>
            <a:r>
              <a:rPr lang="en-US" sz="4000" dirty="0" smtClean="0">
                <a:solidFill>
                  <a:srgbClr val="FF0000"/>
                </a:solidFill>
                <a:latin typeface="Apple Casual"/>
                <a:cs typeface="Apple Casual"/>
              </a:rPr>
              <a:t>“My students need to see bits and pieces and sometimes are overwhelmed when it comes to handouts, reading assignments, or notes. Finding a way to give them small doses of material at a time is crucial to their development and frustrations.”</a:t>
            </a:r>
            <a:endParaRPr lang="en-US" sz="4000" dirty="0">
              <a:solidFill>
                <a:srgbClr val="FF0000"/>
              </a:solidFill>
              <a:latin typeface="Apple Casual"/>
              <a:cs typeface="Apple Casual"/>
            </a:endParaRPr>
          </a:p>
        </p:txBody>
      </p:sp>
      <p:sp>
        <p:nvSpPr>
          <p:cNvPr id="15" name="Text Placeholder 14"/>
          <p:cNvSpPr>
            <a:spLocks noGrp="1"/>
          </p:cNvSpPr>
          <p:nvPr>
            <p:ph type="body" idx="1"/>
          </p:nvPr>
        </p:nvSpPr>
        <p:spPr>
          <a:xfrm>
            <a:off x="1219200" y="5715000"/>
            <a:ext cx="7345362" cy="1500187"/>
          </a:xfrm>
        </p:spPr>
        <p:txBody>
          <a:bodyPr>
            <a:normAutofit/>
          </a:bodyPr>
          <a:lstStyle/>
          <a:p>
            <a:pPr algn="r"/>
            <a:r>
              <a:rPr lang="en-US" sz="3200" dirty="0" smtClean="0">
                <a:solidFill>
                  <a:srgbClr val="FF0000"/>
                </a:solidFill>
                <a:latin typeface="Apple Casual"/>
                <a:cs typeface="Apple Casual"/>
              </a:rPr>
              <a:t>R. </a:t>
            </a:r>
            <a:r>
              <a:rPr lang="en-US" sz="3200" dirty="0" err="1" smtClean="0">
                <a:solidFill>
                  <a:srgbClr val="FF0000"/>
                </a:solidFill>
                <a:latin typeface="Apple Casual"/>
                <a:cs typeface="Apple Casual"/>
              </a:rPr>
              <a:t>Veltri</a:t>
            </a:r>
            <a:endParaRPr lang="en-US" sz="3200" dirty="0">
              <a:solidFill>
                <a:srgbClr val="FF0000"/>
              </a:solidFill>
              <a:latin typeface="Apple Casual"/>
              <a:cs typeface="Apple Casual"/>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 name="Title 13"/>
          <p:cNvSpPr>
            <a:spLocks noGrp="1"/>
          </p:cNvSpPr>
          <p:nvPr>
            <p:ph type="title"/>
          </p:nvPr>
        </p:nvSpPr>
        <p:spPr>
          <a:xfrm>
            <a:off x="715962" y="2667000"/>
            <a:ext cx="7848600" cy="1676400"/>
          </a:xfrm>
        </p:spPr>
        <p:txBody>
          <a:bodyPr/>
          <a:lstStyle/>
          <a:p>
            <a:r>
              <a:rPr lang="en-US" sz="4400" dirty="0" smtClean="0">
                <a:solidFill>
                  <a:srgbClr val="404040"/>
                </a:solidFill>
                <a:latin typeface="Apple Casual"/>
                <a:cs typeface="Apple Casual"/>
              </a:rPr>
              <a:t>“It takes only a few sentences before they are confused and overly frustrated with their lack of understanding.”</a:t>
            </a:r>
            <a:endParaRPr lang="en-US" sz="4400" dirty="0">
              <a:solidFill>
                <a:srgbClr val="404040"/>
              </a:solidFill>
              <a:latin typeface="Apple Casual"/>
              <a:cs typeface="Apple Casual"/>
            </a:endParaRPr>
          </a:p>
        </p:txBody>
      </p:sp>
      <p:sp>
        <p:nvSpPr>
          <p:cNvPr id="15" name="Text Placeholder 14"/>
          <p:cNvSpPr>
            <a:spLocks noGrp="1"/>
          </p:cNvSpPr>
          <p:nvPr>
            <p:ph type="body" idx="1"/>
          </p:nvPr>
        </p:nvSpPr>
        <p:spPr>
          <a:xfrm>
            <a:off x="1219200" y="5715000"/>
            <a:ext cx="7345362" cy="1500187"/>
          </a:xfrm>
        </p:spPr>
        <p:txBody>
          <a:bodyPr>
            <a:normAutofit/>
          </a:bodyPr>
          <a:lstStyle/>
          <a:p>
            <a:pPr algn="r"/>
            <a:r>
              <a:rPr lang="en-US" sz="3200" dirty="0" smtClean="0">
                <a:solidFill>
                  <a:srgbClr val="404040"/>
                </a:solidFill>
                <a:latin typeface="Apple Casual"/>
                <a:cs typeface="Apple Casual"/>
              </a:rPr>
              <a:t>R. Broughton</a:t>
            </a:r>
            <a:endParaRPr lang="en-US" sz="3200" dirty="0">
              <a:solidFill>
                <a:srgbClr val="404040"/>
              </a:solidFill>
              <a:latin typeface="Apple Casual"/>
              <a:cs typeface="Apple Casual"/>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p:cSld>
    <p:bg>
      <p:bgPr>
        <a:gradFill flip="none" rotWithShape="1">
          <a:gsLst>
            <a:gs pos="0">
              <a:srgbClr val="FFFF00">
                <a:alpha val="61000"/>
              </a:srgbClr>
            </a:gs>
            <a:gs pos="100000">
              <a:srgbClr val="FFFFFF">
                <a:alpha val="61000"/>
              </a:srgbClr>
            </a:gs>
          </a:gsLst>
          <a:path path="rect">
            <a:fillToRect l="100000" t="100000"/>
          </a:path>
          <a:tileRect r="-100000" b="-100000"/>
        </a:gradFill>
        <a:effectLst/>
      </p:bgPr>
    </p:bg>
    <p:spTree>
      <p:nvGrpSpPr>
        <p:cNvPr id="1" name=""/>
        <p:cNvGrpSpPr/>
        <p:nvPr/>
      </p:nvGrpSpPr>
      <p:grpSpPr>
        <a:xfrm>
          <a:off x="0" y="0"/>
          <a:ext cx="0" cy="0"/>
          <a:chOff x="0" y="0"/>
          <a:chExt cx="0" cy="0"/>
        </a:xfrm>
      </p:grpSpPr>
      <p:sp>
        <p:nvSpPr>
          <p:cNvPr id="14" name="Title 13"/>
          <p:cNvSpPr>
            <a:spLocks noGrp="1"/>
          </p:cNvSpPr>
          <p:nvPr>
            <p:ph type="title"/>
          </p:nvPr>
        </p:nvSpPr>
        <p:spPr>
          <a:xfrm>
            <a:off x="715962" y="2667000"/>
            <a:ext cx="7848600" cy="1676400"/>
          </a:xfrm>
        </p:spPr>
        <p:txBody>
          <a:bodyPr/>
          <a:lstStyle/>
          <a:p>
            <a:r>
              <a:rPr lang="en-US" sz="4400" dirty="0" smtClean="0">
                <a:solidFill>
                  <a:srgbClr val="404040"/>
                </a:solidFill>
                <a:latin typeface="Apple Casual"/>
                <a:cs typeface="Apple Casual"/>
              </a:rPr>
              <a:t>“…we pickup on visual cues all the time and adjust our approaches. Students let us know when they are experiencing text that is too difficult.”</a:t>
            </a:r>
            <a:endParaRPr lang="en-US" sz="4400" dirty="0">
              <a:solidFill>
                <a:srgbClr val="404040"/>
              </a:solidFill>
              <a:latin typeface="Apple Casual"/>
              <a:cs typeface="Apple Casual"/>
            </a:endParaRPr>
          </a:p>
        </p:txBody>
      </p:sp>
      <p:sp>
        <p:nvSpPr>
          <p:cNvPr id="15" name="Text Placeholder 14"/>
          <p:cNvSpPr>
            <a:spLocks noGrp="1"/>
          </p:cNvSpPr>
          <p:nvPr>
            <p:ph type="body" idx="1"/>
          </p:nvPr>
        </p:nvSpPr>
        <p:spPr>
          <a:xfrm>
            <a:off x="381000" y="4964906"/>
            <a:ext cx="8183562" cy="1500187"/>
          </a:xfrm>
        </p:spPr>
        <p:txBody>
          <a:bodyPr>
            <a:normAutofit/>
          </a:bodyPr>
          <a:lstStyle/>
          <a:p>
            <a:pPr algn="r"/>
            <a:r>
              <a:rPr lang="en-US" sz="3200" dirty="0" smtClean="0">
                <a:solidFill>
                  <a:srgbClr val="404040"/>
                </a:solidFill>
                <a:latin typeface="Apple Casual"/>
                <a:cs typeface="Apple Casual"/>
              </a:rPr>
              <a:t>Wisely stated by the amazing R. Dilley!</a:t>
            </a:r>
            <a:endParaRPr lang="en-US" sz="3200" dirty="0">
              <a:solidFill>
                <a:srgbClr val="404040"/>
              </a:solidFill>
              <a:latin typeface="Apple Casual"/>
              <a:cs typeface="Apple Casua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rgbClr val="3366FF"/>
        </a:solidFill>
        <a:effectLst/>
      </p:bgPr>
    </p:bg>
    <p:spTree>
      <p:nvGrpSpPr>
        <p:cNvPr id="1" name=""/>
        <p:cNvGrpSpPr/>
        <p:nvPr/>
      </p:nvGrpSpPr>
      <p:grpSpPr>
        <a:xfrm>
          <a:off x="0" y="0"/>
          <a:ext cx="0" cy="0"/>
          <a:chOff x="0" y="0"/>
          <a:chExt cx="0" cy="0"/>
        </a:xfrm>
      </p:grpSpPr>
      <p:sp>
        <p:nvSpPr>
          <p:cNvPr id="8" name="Title 7"/>
          <p:cNvSpPr>
            <a:spLocks noGrp="1"/>
          </p:cNvSpPr>
          <p:nvPr>
            <p:ph type="ctrTitle"/>
          </p:nvPr>
        </p:nvSpPr>
        <p:spPr>
          <a:xfrm>
            <a:off x="1127539" y="1829359"/>
            <a:ext cx="7345362" cy="1532965"/>
          </a:xfrm>
        </p:spPr>
        <p:txBody>
          <a:bodyPr>
            <a:normAutofit fontScale="90000"/>
          </a:bodyPr>
          <a:lstStyle/>
          <a:p>
            <a:r>
              <a:rPr lang="en-US" sz="4400" i="1" dirty="0" smtClean="0">
                <a:solidFill>
                  <a:schemeClr val="bg2">
                    <a:lumMod val="75000"/>
                  </a:schemeClr>
                </a:solidFill>
                <a:latin typeface="Didot"/>
                <a:cs typeface="Didot"/>
              </a:rPr>
              <a:t>“…there are so many different types of text that to just teach one comprehension strategy is not enough.”</a:t>
            </a:r>
            <a:endParaRPr lang="en-US" sz="4400" i="1" dirty="0">
              <a:solidFill>
                <a:schemeClr val="bg2">
                  <a:lumMod val="75000"/>
                </a:schemeClr>
              </a:solidFill>
              <a:latin typeface="Didot"/>
              <a:cs typeface="Didot"/>
            </a:endParaRPr>
          </a:p>
        </p:txBody>
      </p:sp>
      <p:sp>
        <p:nvSpPr>
          <p:cNvPr id="9" name="Subtitle 8"/>
          <p:cNvSpPr>
            <a:spLocks noGrp="1"/>
          </p:cNvSpPr>
          <p:nvPr>
            <p:ph type="subTitle" idx="1"/>
          </p:nvPr>
        </p:nvSpPr>
        <p:spPr/>
        <p:txBody>
          <a:bodyPr>
            <a:normAutofit/>
          </a:bodyPr>
          <a:lstStyle/>
          <a:p>
            <a:pPr algn="r"/>
            <a:r>
              <a:rPr lang="en-US" sz="3200" dirty="0" smtClean="0">
                <a:solidFill>
                  <a:srgbClr val="5B6C73"/>
                </a:solidFill>
                <a:latin typeface="Didot"/>
                <a:cs typeface="Didot"/>
              </a:rPr>
              <a:t>L. </a:t>
            </a:r>
            <a:r>
              <a:rPr lang="en-US" sz="3200" dirty="0" err="1" smtClean="0">
                <a:solidFill>
                  <a:srgbClr val="5B6C73"/>
                </a:solidFill>
                <a:latin typeface="Didot"/>
                <a:cs typeface="Didot"/>
              </a:rPr>
              <a:t>Skritch</a:t>
            </a:r>
            <a:endParaRPr lang="en-US" sz="3200" dirty="0">
              <a:solidFill>
                <a:srgbClr val="5B6C73"/>
              </a:solidFill>
              <a:latin typeface="Didot"/>
              <a:cs typeface="Didot"/>
            </a:endParaRPr>
          </a:p>
        </p:txBody>
      </p:sp>
      <p:pic>
        <p:nvPicPr>
          <p:cNvPr id="4" name="Picture 3" descr="j0212117.pict"/>
          <p:cNvPicPr>
            <a:picLocks noChangeAspect="1"/>
          </p:cNvPicPr>
          <p:nvPr/>
        </p:nvPicPr>
        <mc:AlternateContent>
          <mc:Choice xmlns:ma="http://schemas.microsoft.com/office/mac/drawingml/2008/main" Requires="ma">
            <p:blipFill>
              <a:blip r:embed="rId2"/>
              <a:stretch>
                <a:fillRect/>
              </a:stretch>
            </p:blipFill>
          </mc:Choice>
          <mc:Fallback>
            <p:blipFill>
              <a:blip r:embed="rId3"/>
              <a:stretch>
                <a:fillRect/>
              </a:stretch>
            </p:blipFill>
          </mc:Fallback>
        </mc:AlternateContent>
        <p:spPr>
          <a:xfrm>
            <a:off x="737488" y="3048000"/>
            <a:ext cx="2145412" cy="2578100"/>
          </a:xfrm>
          <a:prstGeom prst="rect">
            <a:avLst/>
          </a:prstGeo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 name="Title 13"/>
          <p:cNvSpPr>
            <a:spLocks noGrp="1"/>
          </p:cNvSpPr>
          <p:nvPr>
            <p:ph type="title"/>
          </p:nvPr>
        </p:nvSpPr>
        <p:spPr>
          <a:xfrm>
            <a:off x="900113" y="2209800"/>
            <a:ext cx="7345362" cy="1676400"/>
          </a:xfrm>
        </p:spPr>
        <p:txBody>
          <a:bodyPr/>
          <a:lstStyle/>
          <a:p>
            <a:r>
              <a:rPr lang="en-US" sz="4400" dirty="0" smtClean="0"/>
              <a:t>“PLN 5 seems to be a lot of common sense given a name.”</a:t>
            </a:r>
            <a:endParaRPr lang="en-US" sz="4400" dirty="0"/>
          </a:p>
        </p:txBody>
      </p:sp>
      <p:sp>
        <p:nvSpPr>
          <p:cNvPr id="15" name="Text Placeholder 14"/>
          <p:cNvSpPr>
            <a:spLocks noGrp="1"/>
          </p:cNvSpPr>
          <p:nvPr>
            <p:ph type="body" idx="1"/>
          </p:nvPr>
        </p:nvSpPr>
        <p:spPr>
          <a:xfrm>
            <a:off x="900113" y="3886200"/>
            <a:ext cx="7345362" cy="1500187"/>
          </a:xfrm>
        </p:spPr>
        <p:txBody>
          <a:bodyPr>
            <a:normAutofit/>
          </a:bodyPr>
          <a:lstStyle/>
          <a:p>
            <a:pPr algn="r"/>
            <a:r>
              <a:rPr lang="en-US" sz="3200" dirty="0" smtClean="0"/>
              <a:t>D. Moore</a:t>
            </a:r>
            <a:endParaRPr lang="en-US" sz="32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p:cSld>
    <p:bg>
      <p:bgPr>
        <a:solidFill>
          <a:srgbClr val="FFFF00">
            <a:alpha val="29000"/>
          </a:srgbClr>
        </a:solidFill>
        <a:effectLst/>
      </p:bgPr>
    </p:bg>
    <p:spTree>
      <p:nvGrpSpPr>
        <p:cNvPr id="1" name=""/>
        <p:cNvGrpSpPr/>
        <p:nvPr/>
      </p:nvGrpSpPr>
      <p:grpSpPr>
        <a:xfrm>
          <a:off x="0" y="0"/>
          <a:ext cx="0" cy="0"/>
          <a:chOff x="0" y="0"/>
          <a:chExt cx="0" cy="0"/>
        </a:xfrm>
      </p:grpSpPr>
      <p:sp>
        <p:nvSpPr>
          <p:cNvPr id="14" name="Title 13"/>
          <p:cNvSpPr>
            <a:spLocks noGrp="1"/>
          </p:cNvSpPr>
          <p:nvPr>
            <p:ph type="title"/>
          </p:nvPr>
        </p:nvSpPr>
        <p:spPr>
          <a:xfrm>
            <a:off x="900113" y="3429000"/>
            <a:ext cx="7345362" cy="1676400"/>
          </a:xfrm>
        </p:spPr>
        <p:txBody>
          <a:bodyPr/>
          <a:lstStyle/>
          <a:p>
            <a:r>
              <a:rPr lang="en-US" sz="4400" i="1" dirty="0" smtClean="0">
                <a:latin typeface="Arial"/>
                <a:cs typeface="Arial"/>
              </a:rPr>
              <a:t>“…I generally think of a text as: ‘the kids really like this,’ ‘they are going to hate this’ or ‘this is super easy,’ ‘this is going to be challenging’ and haven’t really thought of them as working together. </a:t>
            </a:r>
            <a:endParaRPr lang="en-US" sz="4400" i="1" dirty="0">
              <a:latin typeface="Arial"/>
              <a:cs typeface="Arial"/>
            </a:endParaRPr>
          </a:p>
        </p:txBody>
      </p:sp>
      <p:sp>
        <p:nvSpPr>
          <p:cNvPr id="15" name="Text Placeholder 14"/>
          <p:cNvSpPr>
            <a:spLocks noGrp="1"/>
          </p:cNvSpPr>
          <p:nvPr>
            <p:ph type="body" idx="1"/>
          </p:nvPr>
        </p:nvSpPr>
        <p:spPr>
          <a:xfrm>
            <a:off x="900113" y="5105400"/>
            <a:ext cx="7345362" cy="1500187"/>
          </a:xfrm>
        </p:spPr>
        <p:txBody>
          <a:bodyPr>
            <a:normAutofit/>
          </a:bodyPr>
          <a:lstStyle/>
          <a:p>
            <a:pPr algn="r"/>
            <a:r>
              <a:rPr lang="en-US" sz="3200" dirty="0" smtClean="0">
                <a:latin typeface="Arial"/>
                <a:cs typeface="Arial"/>
              </a:rPr>
              <a:t>J. Martin</a:t>
            </a:r>
            <a:endParaRPr lang="en-US" sz="3200" dirty="0">
              <a:latin typeface="Arial"/>
              <a:cs typeface="Aria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 name="Title 13"/>
          <p:cNvSpPr>
            <a:spLocks noGrp="1"/>
          </p:cNvSpPr>
          <p:nvPr>
            <p:ph type="title"/>
          </p:nvPr>
        </p:nvSpPr>
        <p:spPr>
          <a:xfrm>
            <a:off x="1447800" y="4419600"/>
            <a:ext cx="7345362" cy="1676400"/>
          </a:xfrm>
        </p:spPr>
        <p:txBody>
          <a:bodyPr/>
          <a:lstStyle/>
          <a:p>
            <a:r>
              <a:rPr lang="en-US" sz="3600" dirty="0" smtClean="0">
                <a:solidFill>
                  <a:srgbClr val="800000"/>
                </a:solidFill>
                <a:latin typeface="Apple Casual"/>
                <a:cs typeface="Apple Casual"/>
              </a:rPr>
              <a:t>“As a teacher, I wish I could find that spark in many of the students to enjoy reading, for them to recognize that it is something they will be doing forever and if they read more it will become easier.”</a:t>
            </a:r>
            <a:endParaRPr lang="en-US" sz="3600" dirty="0">
              <a:solidFill>
                <a:srgbClr val="800000"/>
              </a:solidFill>
              <a:latin typeface="Apple Casual"/>
              <a:cs typeface="Apple Casual"/>
            </a:endParaRPr>
          </a:p>
        </p:txBody>
      </p:sp>
      <p:sp>
        <p:nvSpPr>
          <p:cNvPr id="15" name="Text Placeholder 14"/>
          <p:cNvSpPr>
            <a:spLocks noGrp="1"/>
          </p:cNvSpPr>
          <p:nvPr>
            <p:ph type="body" idx="1"/>
          </p:nvPr>
        </p:nvSpPr>
        <p:spPr>
          <a:xfrm>
            <a:off x="1143000" y="5791200"/>
            <a:ext cx="7345362" cy="1500187"/>
          </a:xfrm>
        </p:spPr>
        <p:txBody>
          <a:bodyPr>
            <a:normAutofit/>
          </a:bodyPr>
          <a:lstStyle/>
          <a:p>
            <a:pPr algn="r"/>
            <a:r>
              <a:rPr lang="en-US" sz="3200" dirty="0" smtClean="0">
                <a:solidFill>
                  <a:srgbClr val="800000"/>
                </a:solidFill>
                <a:latin typeface="Apple Casual"/>
                <a:cs typeface="Apple Casual"/>
              </a:rPr>
              <a:t>W. </a:t>
            </a:r>
            <a:r>
              <a:rPr lang="en-US" sz="3200" dirty="0" err="1" smtClean="0">
                <a:solidFill>
                  <a:srgbClr val="800000"/>
                </a:solidFill>
                <a:latin typeface="Apple Casual"/>
                <a:cs typeface="Apple Casual"/>
              </a:rPr>
              <a:t>Hile</a:t>
            </a:r>
            <a:endParaRPr lang="en-US" sz="3200" dirty="0">
              <a:solidFill>
                <a:srgbClr val="800000"/>
              </a:solidFill>
              <a:latin typeface="Apple Casual"/>
              <a:cs typeface="Apple Casual"/>
            </a:endParaRPr>
          </a:p>
        </p:txBody>
      </p:sp>
      <p:pic>
        <p:nvPicPr>
          <p:cNvPr id="4" name="Picture 3" descr="j0227558.jpg"/>
          <p:cNvPicPr>
            <a:picLocks noChangeAspect="1"/>
          </p:cNvPicPr>
          <p:nvPr/>
        </p:nvPicPr>
        <p:blipFill>
          <a:blip r:embed="rId2">
            <a:alphaModFix amt="26000"/>
          </a:blip>
          <a:stretch>
            <a:fillRect/>
          </a:stretch>
        </p:blipFill>
        <p:spPr>
          <a:xfrm>
            <a:off x="304800" y="365726"/>
            <a:ext cx="8488362" cy="6492274"/>
          </a:xfrm>
          <a:prstGeom prst="rect">
            <a:avLst/>
          </a:prstGeo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 name="Title 13"/>
          <p:cNvSpPr>
            <a:spLocks noGrp="1"/>
          </p:cNvSpPr>
          <p:nvPr>
            <p:ph type="title"/>
          </p:nvPr>
        </p:nvSpPr>
        <p:spPr>
          <a:xfrm>
            <a:off x="900113" y="2743200"/>
            <a:ext cx="7345362" cy="1676400"/>
          </a:xfrm>
        </p:spPr>
        <p:txBody>
          <a:bodyPr/>
          <a:lstStyle/>
          <a:p>
            <a:r>
              <a:rPr lang="en-US" sz="4400" dirty="0" smtClean="0">
                <a:latin typeface="Apple Casual"/>
                <a:cs typeface="Apple Casual"/>
              </a:rPr>
              <a:t>“The most important point…is that teachers use round robin, student reading aloud and ‘popcorn’ reading too much.”</a:t>
            </a:r>
            <a:endParaRPr lang="en-US" sz="4400" dirty="0">
              <a:latin typeface="Apple Casual"/>
              <a:cs typeface="Apple Casual"/>
            </a:endParaRPr>
          </a:p>
        </p:txBody>
      </p:sp>
      <p:sp>
        <p:nvSpPr>
          <p:cNvPr id="15" name="Text Placeholder 14"/>
          <p:cNvSpPr>
            <a:spLocks noGrp="1"/>
          </p:cNvSpPr>
          <p:nvPr>
            <p:ph type="body" idx="1"/>
          </p:nvPr>
        </p:nvSpPr>
        <p:spPr>
          <a:xfrm>
            <a:off x="900113" y="4419600"/>
            <a:ext cx="7345362" cy="1500187"/>
          </a:xfrm>
        </p:spPr>
        <p:txBody>
          <a:bodyPr>
            <a:normAutofit/>
          </a:bodyPr>
          <a:lstStyle/>
          <a:p>
            <a:pPr algn="r"/>
            <a:r>
              <a:rPr lang="en-US" sz="3200" dirty="0" smtClean="0">
                <a:latin typeface="Apple Casual"/>
                <a:cs typeface="Apple Casual"/>
              </a:rPr>
              <a:t>B. </a:t>
            </a:r>
            <a:r>
              <a:rPr lang="en-US" sz="3200" dirty="0" err="1" smtClean="0">
                <a:latin typeface="Apple Casual"/>
                <a:cs typeface="Apple Casual"/>
              </a:rPr>
              <a:t>Shawley</a:t>
            </a:r>
            <a:endParaRPr lang="en-US" sz="3200" dirty="0">
              <a:latin typeface="Apple Casual"/>
              <a:cs typeface="Apple Casual"/>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gradFill flip="none" rotWithShape="1">
          <a:gsLst>
            <a:gs pos="0">
              <a:srgbClr val="FFFF00"/>
            </a:gs>
            <a:gs pos="100000">
              <a:srgbClr val="FFFFFF"/>
            </a:gs>
            <a:gs pos="50000">
              <a:srgbClr val="FFFF00"/>
            </a:gs>
            <a:gs pos="75000">
              <a:srgbClr val="FFFF00"/>
            </a:gs>
            <a:gs pos="87000">
              <a:srgbClr val="FFFF00">
                <a:alpha val="20000"/>
              </a:srgb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14" name="Title 13"/>
          <p:cNvSpPr>
            <a:spLocks noGrp="1"/>
          </p:cNvSpPr>
          <p:nvPr>
            <p:ph type="title"/>
          </p:nvPr>
        </p:nvSpPr>
        <p:spPr>
          <a:xfrm>
            <a:off x="900113" y="2743200"/>
            <a:ext cx="7345362" cy="1676400"/>
          </a:xfrm>
        </p:spPr>
        <p:txBody>
          <a:bodyPr/>
          <a:lstStyle/>
          <a:p>
            <a:r>
              <a:rPr lang="en-US" sz="4400" dirty="0" smtClean="0">
                <a:latin typeface="Apple Casual"/>
                <a:cs typeface="Apple Casual"/>
              </a:rPr>
              <a:t>“If we read one section of the text and another source words things differently, they struggle to see the connection. ”</a:t>
            </a:r>
            <a:endParaRPr lang="en-US" sz="4400" dirty="0">
              <a:latin typeface="Apple Casual"/>
              <a:cs typeface="Apple Casual"/>
            </a:endParaRPr>
          </a:p>
        </p:txBody>
      </p:sp>
      <p:sp>
        <p:nvSpPr>
          <p:cNvPr id="15" name="Text Placeholder 14"/>
          <p:cNvSpPr>
            <a:spLocks noGrp="1"/>
          </p:cNvSpPr>
          <p:nvPr>
            <p:ph type="body" idx="1"/>
          </p:nvPr>
        </p:nvSpPr>
        <p:spPr>
          <a:xfrm>
            <a:off x="900113" y="4419600"/>
            <a:ext cx="7345362" cy="1500187"/>
          </a:xfrm>
        </p:spPr>
        <p:txBody>
          <a:bodyPr>
            <a:normAutofit/>
          </a:bodyPr>
          <a:lstStyle/>
          <a:p>
            <a:pPr algn="r"/>
            <a:r>
              <a:rPr lang="en-US" sz="3200" dirty="0" smtClean="0">
                <a:latin typeface="Apple Casual"/>
                <a:cs typeface="Apple Casual"/>
              </a:rPr>
              <a:t>L. </a:t>
            </a:r>
            <a:r>
              <a:rPr lang="en-US" sz="3200" dirty="0" err="1" smtClean="0">
                <a:latin typeface="Apple Casual"/>
                <a:cs typeface="Apple Casual"/>
              </a:rPr>
              <a:t>Earon</a:t>
            </a:r>
            <a:endParaRPr lang="en-US" sz="3200" dirty="0">
              <a:latin typeface="Apple Casual"/>
              <a:cs typeface="Apple Casual"/>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 name="Title 13"/>
          <p:cNvSpPr>
            <a:spLocks noGrp="1"/>
          </p:cNvSpPr>
          <p:nvPr>
            <p:ph type="title"/>
          </p:nvPr>
        </p:nvSpPr>
        <p:spPr>
          <a:xfrm>
            <a:off x="900113" y="2743200"/>
            <a:ext cx="7345362" cy="1676400"/>
          </a:xfrm>
        </p:spPr>
        <p:txBody>
          <a:bodyPr/>
          <a:lstStyle/>
          <a:p>
            <a:r>
              <a:rPr lang="en-US" sz="4400" dirty="0" smtClean="0">
                <a:solidFill>
                  <a:srgbClr val="000090"/>
                </a:solidFill>
                <a:latin typeface="Apple Casual"/>
                <a:cs typeface="Apple Casual"/>
              </a:rPr>
              <a:t>“Text-mapping allows you to really dig into the dirt of the information, sifting through the material you may not need to find the treasure underneath.”</a:t>
            </a:r>
            <a:endParaRPr lang="en-US" sz="4400" dirty="0">
              <a:solidFill>
                <a:srgbClr val="000090"/>
              </a:solidFill>
              <a:latin typeface="Apple Casual"/>
              <a:cs typeface="Apple Casual"/>
            </a:endParaRPr>
          </a:p>
        </p:txBody>
      </p:sp>
      <p:sp>
        <p:nvSpPr>
          <p:cNvPr id="15" name="Text Placeholder 14"/>
          <p:cNvSpPr>
            <a:spLocks noGrp="1"/>
          </p:cNvSpPr>
          <p:nvPr>
            <p:ph type="body" idx="1"/>
          </p:nvPr>
        </p:nvSpPr>
        <p:spPr>
          <a:xfrm>
            <a:off x="900113" y="4419600"/>
            <a:ext cx="7345362" cy="1500187"/>
          </a:xfrm>
        </p:spPr>
        <p:txBody>
          <a:bodyPr>
            <a:normAutofit/>
          </a:bodyPr>
          <a:lstStyle/>
          <a:p>
            <a:pPr algn="r"/>
            <a:r>
              <a:rPr lang="en-US" sz="3200" dirty="0" smtClean="0">
                <a:solidFill>
                  <a:srgbClr val="000090"/>
                </a:solidFill>
                <a:latin typeface="Apple Casual"/>
                <a:cs typeface="Apple Casual"/>
              </a:rPr>
              <a:t>L. Hoy</a:t>
            </a:r>
            <a:endParaRPr lang="en-US" sz="3200" dirty="0">
              <a:solidFill>
                <a:srgbClr val="000090"/>
              </a:solidFill>
              <a:latin typeface="Apple Casual"/>
              <a:cs typeface="Apple Casual"/>
            </a:endParaRPr>
          </a:p>
        </p:txBody>
      </p:sp>
      <p:pic>
        <p:nvPicPr>
          <p:cNvPr id="4" name="Picture 3" descr="j0198497.pict"/>
          <p:cNvPicPr>
            <a:picLocks noChangeAspect="1"/>
          </p:cNvPicPr>
          <p:nvPr/>
        </p:nvPicPr>
        <mc:AlternateContent>
          <mc:Choice xmlns:ma="http://schemas.microsoft.com/office/mac/drawingml/2008/main" Requires="ma">
            <p:blipFill>
              <a:blip r:embed="rId2"/>
              <a:stretch>
                <a:fillRect/>
              </a:stretch>
            </p:blipFill>
          </mc:Choice>
          <mc:Fallback>
            <p:blipFill>
              <a:blip r:embed="rId3"/>
              <a:stretch>
                <a:fillRect/>
              </a:stretch>
            </p:blipFill>
          </mc:Fallback>
        </mc:AlternateContent>
        <p:spPr>
          <a:xfrm>
            <a:off x="438150" y="4409680"/>
            <a:ext cx="2457450" cy="1800620"/>
          </a:xfrm>
          <a:prstGeom prst="rect">
            <a:avLst/>
          </a:prstGeom>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3" Type="http://schemas.openxmlformats.org/officeDocument/2006/relationships/image" Target="../media/image3.jpeg"/><Relationship Id="rId1" Type="http://schemas.openxmlformats.org/officeDocument/2006/relationships/image" Target="../media/image1.jpeg"/></Relationships>
</file>

<file path=ppt/theme/theme1.xml><?xml version="1.0" encoding="utf-8"?>
<a:theme xmlns:a="http://schemas.openxmlformats.org/drawingml/2006/main" name="Capital">
  <a:themeElements>
    <a:clrScheme name="Capital">
      <a:dk1>
        <a:srgbClr val="FFFFFF"/>
      </a:dk1>
      <a:lt1>
        <a:srgbClr val="000000"/>
      </a:lt1>
      <a:dk2>
        <a:srgbClr val="7C8F97"/>
      </a:dk2>
      <a:lt2>
        <a:srgbClr val="D1D0C8"/>
      </a:lt2>
      <a:accent1>
        <a:srgbClr val="4B5A60"/>
      </a:accent1>
      <a:accent2>
        <a:srgbClr val="9C5238"/>
      </a:accent2>
      <a:accent3>
        <a:srgbClr val="504539"/>
      </a:accent3>
      <a:accent4>
        <a:srgbClr val="C1AD79"/>
      </a:accent4>
      <a:accent5>
        <a:srgbClr val="667559"/>
      </a:accent5>
      <a:accent6>
        <a:srgbClr val="BAD6AD"/>
      </a:accent6>
      <a:hlink>
        <a:srgbClr val="524A82"/>
      </a:hlink>
      <a:folHlink>
        <a:srgbClr val="8F9954"/>
      </a:folHlink>
    </a:clrScheme>
    <a:fontScheme name="Capital">
      <a:majorFont>
        <a:latin typeface="Calisto MT"/>
        <a:ea typeface=""/>
        <a:cs typeface=""/>
        <a:font script="Jpan" typeface="ＭＳ 明朝"/>
      </a:majorFont>
      <a:minorFont>
        <a:latin typeface="Calisto MT"/>
        <a:ea typeface=""/>
        <a:cs typeface=""/>
        <a:font script="Jpan" typeface="ＭＳ 明朝"/>
      </a:minorFont>
    </a:fontScheme>
    <a:fmtScheme name="Capital">
      <a:fillStyleLst>
        <a:solidFill>
          <a:schemeClr val="phClr"/>
        </a:solidFill>
        <a:blipFill rotWithShape="1">
          <a:blip xmlns:r="http://schemas.openxmlformats.org/officeDocument/2006/relationships" r:embed="rId1">
            <a:duotone>
              <a:schemeClr val="phClr">
                <a:satMod val="150000"/>
                <a:lumMod val="50000"/>
              </a:schemeClr>
              <a:schemeClr val="phClr">
                <a:satMod val="300000"/>
                <a:lumMod val="125000"/>
              </a:schemeClr>
            </a:duotone>
          </a:blip>
          <a:tile tx="0" ty="0" sx="100000" sy="100000" flip="none" algn="tl"/>
        </a:blipFill>
        <a:blipFill rotWithShape="1">
          <a:blip xmlns:r="http://schemas.openxmlformats.org/officeDocument/2006/relationships" r:embed="rId2">
            <a:duotone>
              <a:schemeClr val="phClr">
                <a:satMod val="135000"/>
                <a:lumMod val="80000"/>
              </a:schemeClr>
              <a:schemeClr val="phClr">
                <a:satMod val="250000"/>
                <a:lumMod val="150000"/>
              </a:schemeClr>
            </a:duotone>
          </a:blip>
          <a:stretch/>
        </a:blipFill>
      </a:fillStyleLst>
      <a:lnStyleLst>
        <a:ln w="12700" cap="flat" cmpd="sng" algn="ctr">
          <a:solidFill>
            <a:schemeClr val="phClr">
              <a:shade val="95000"/>
              <a:satMod val="105000"/>
            </a:schemeClr>
          </a:solidFill>
          <a:prstDash val="solid"/>
        </a:ln>
        <a:ln w="31750" cap="flat" cmpd="sng" algn="ctr">
          <a:solidFill>
            <a:schemeClr val="phClr">
              <a:shade val="90000"/>
            </a:schemeClr>
          </a:solidFill>
          <a:prstDash val="solid"/>
        </a:ln>
        <a:ln w="44450" cap="flat" cmpd="sng" algn="ctr">
          <a:solidFill>
            <a:schemeClr val="phClr">
              <a:shade val="85000"/>
            </a:schemeClr>
          </a:solidFill>
          <a:prstDash val="solid"/>
        </a:ln>
      </a:lnStyleLst>
      <a:effectStyleLst>
        <a:effectStyle>
          <a:effectLst/>
        </a:effectStyle>
        <a:effectStyle>
          <a:effectLst>
            <a:outerShdw blurRad="63500" sx="101000" sy="101000" algn="ctr" rotWithShape="0">
              <a:srgbClr val="000000">
                <a:alpha val="40000"/>
              </a:srgbClr>
            </a:outerShdw>
          </a:effectLst>
          <a:scene3d>
            <a:camera prst="perspectiveFront" fov="3000000"/>
            <a:lightRig rig="threePt" dir="tl"/>
          </a:scene3d>
          <a:sp3d>
            <a:bevelT w="0" h="0"/>
          </a:sp3d>
        </a:effectStyle>
        <a:effectStyle>
          <a:effectLst>
            <a:innerShdw blurRad="190500">
              <a:srgbClr val="000000">
                <a:alpha val="50000"/>
              </a:srgbClr>
            </a:innerShdw>
          </a:effectLst>
          <a:scene3d>
            <a:camera prst="perspectiveFront" fov="4800000"/>
            <a:lightRig rig="twoPt" dir="t">
              <a:rot lat="0" lon="0" rev="4800000"/>
            </a:lightRig>
          </a:scene3d>
          <a:sp3d>
            <a:bevelT w="0" h="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blipFill rotWithShape="1">
          <a:blip xmlns:r="http://schemas.openxmlformats.org/officeDocument/2006/relationships" r:embed="rId3">
            <a:duotone>
              <a:schemeClr val="phClr">
                <a:satMod val="150000"/>
                <a:lumMod val="50000"/>
              </a:schemeClr>
              <a:schemeClr val="phClr">
                <a:satMod val="400000"/>
                <a:lumMod val="160000"/>
              </a:schemeClr>
            </a:duotone>
          </a:blip>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Capital.thmx</Template>
  <TotalTime>1178</TotalTime>
  <Words>758</Words>
  <Application>Microsoft Macintosh PowerPoint</Application>
  <PresentationFormat>On-screen Show (4:3)</PresentationFormat>
  <Paragraphs>55</Paragraphs>
  <Slides>27</Slides>
  <Notes>0</Notes>
  <HiddenSlides>0</HiddenSlides>
  <MMClips>0</MMClips>
  <ScaleCrop>false</ScaleCrop>
  <HeadingPairs>
    <vt:vector size="4" baseType="variant">
      <vt:variant>
        <vt:lpstr>Design Template</vt:lpstr>
      </vt:variant>
      <vt:variant>
        <vt:i4>1</vt:i4>
      </vt:variant>
      <vt:variant>
        <vt:lpstr>Slide Titles</vt:lpstr>
      </vt:variant>
      <vt:variant>
        <vt:i4>27</vt:i4>
      </vt:variant>
    </vt:vector>
  </HeadingPairs>
  <TitlesOfParts>
    <vt:vector size="28" baseType="lpstr">
      <vt:lpstr>Capital</vt:lpstr>
      <vt:lpstr>Famous Teacher Quotes</vt:lpstr>
      <vt:lpstr>“When students develop the questions, rather than the teacher, the students have more of an innate need to find the answer.”</vt:lpstr>
      <vt:lpstr>“…there are so many different types of text that to just teach one comprehension strategy is not enough.”</vt:lpstr>
      <vt:lpstr>“PLN 5 seems to be a lot of common sense given a name.”</vt:lpstr>
      <vt:lpstr>“…I generally think of a text as: ‘the kids really like this,’ ‘they are going to hate this’ or ‘this is super easy,’ ‘this is going to be challenging’ and haven’t really thought of them as working together. </vt:lpstr>
      <vt:lpstr>“As a teacher, I wish I could find that spark in many of the students to enjoy reading, for them to recognize that it is something they will be doing forever and if they read more it will become easier.”</vt:lpstr>
      <vt:lpstr>“The most important point…is that teachers use round robin, student reading aloud and ‘popcorn’ reading too much.”</vt:lpstr>
      <vt:lpstr>“If we read one section of the text and another source words things differently, they struggle to see the connection. ”</vt:lpstr>
      <vt:lpstr>“Text-mapping allows you to really dig into the dirt of the information, sifting through the material you may not need to find the treasure underneath.”</vt:lpstr>
      <vt:lpstr>“As I observe my students, I notice that this makes them feel more comfortable when they know what is expected. The prompts give them a guideline to follow.”</vt:lpstr>
      <vt:lpstr>“…I realize that many of my students struggle with informational text and need specific help and tips to improve.”</vt:lpstr>
      <vt:lpstr>“…it is imperative that the educators of today recognize the levels of informational text and how to best present them to the ever-changing student population.”</vt:lpstr>
      <vt:lpstr>“These journal entries almost write themselves.”</vt:lpstr>
      <vt:lpstr>“How can teachers know what to do when?”</vt:lpstr>
      <vt:lpstr>“They [students] must have more instructional time and be taught several different strategies that would enable them to practice.”</vt:lpstr>
      <vt:lpstr>“…-bribery sometimes works.” </vt:lpstr>
      <vt:lpstr>“I can’t believe the German Shepherd didn’t take best in show!!”</vt:lpstr>
      <vt:lpstr>“If my students are enjoying a book I hesitate and try to refrain from stopping to answer questions. … I realize I have to stand back and get out of the way!” </vt:lpstr>
      <vt:lpstr>“Then when she talked about the text-mapping strategy I thought she was crazy.”</vt:lpstr>
      <vt:lpstr>“Masquerading as a normal person day after day is exhausting.”</vt:lpstr>
      <vt:lpstr>“Teaching reading and writing has now become the job of all educators in public schools no matter which content area they are certified.”</vt:lpstr>
      <vt:lpstr>“We also tend to suck the passion out of reading because we go about it all wrong.”</vt:lpstr>
      <vt:lpstr>“This scrolling crap works.”</vt:lpstr>
      <vt:lpstr>“I sometimes wish there were an easy diagnostic menu which told teachers the remedy to poor comprehension. For example, if students are showing A, and they are missing B, scroll down and letter C should work in a jiffy!”</vt:lpstr>
      <vt:lpstr>“My students need to see bits and pieces and sometimes are overwhelmed when it comes to handouts, reading assignments, or notes. Finding a way to give them small doses of material at a time is crucial to their development and frustrations.”</vt:lpstr>
      <vt:lpstr>“It takes only a few sentences before they are confused and overly frustrated with their lack of understanding.”</vt:lpstr>
      <vt:lpstr>“…we pickup on visual cues all the time and adjust our approaches. Students let us know when they are experiencing text that is too difficult.”</vt:lpstr>
    </vt:vector>
  </TitlesOfParts>
  <Company>KCSD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Famous Teacher Quotes</dc:title>
  <dc:creator>Kathy</dc:creator>
  <cp:lastModifiedBy>Kathy</cp:lastModifiedBy>
  <cp:revision>50</cp:revision>
  <dcterms:created xsi:type="dcterms:W3CDTF">2010-02-19T19:15:51Z</dcterms:created>
  <dcterms:modified xsi:type="dcterms:W3CDTF">2010-02-20T14:54:50Z</dcterms:modified>
</cp:coreProperties>
</file>